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saveSubsetFonts="1">
  <p:sldMasterIdLst>
    <p:sldMasterId id="2147483648" r:id="rId1"/>
  </p:sldMasterIdLst>
  <p:notesMasterIdLst>
    <p:notesMasterId r:id="rId17"/>
  </p:notesMasterIdLst>
  <p:sldIdLst>
    <p:sldId id="256" r:id="rId2"/>
    <p:sldId id="266" r:id="rId3"/>
    <p:sldId id="267" r:id="rId4"/>
    <p:sldId id="293" r:id="rId5"/>
    <p:sldId id="294" r:id="rId6"/>
    <p:sldId id="277" r:id="rId7"/>
    <p:sldId id="279" r:id="rId8"/>
    <p:sldId id="280" r:id="rId9"/>
    <p:sldId id="281" r:id="rId10"/>
    <p:sldId id="264" r:id="rId11"/>
    <p:sldId id="272" r:id="rId12"/>
    <p:sldId id="282" r:id="rId13"/>
    <p:sldId id="295" r:id="rId14"/>
    <p:sldId id="292" r:id="rId15"/>
    <p:sldId id="258" r:id="rId16"/>
  </p:sldIdLst>
  <p:sldSz cx="12192000" cy="6858000"/>
  <p:notesSz cx="12192000" cy="6858000"/>
  <p:embeddedFontLst>
    <p:embeddedFont>
      <p:font typeface="Calibri" panose="020F0502020204030204" pitchFamily="34" charset="0"/>
      <p:regular r:id="rId18"/>
      <p:bold r:id="rId19"/>
      <p:italic r:id="rId20"/>
      <p:boldItalic r:id="rId21"/>
    </p:embeddedFont>
    <p:embeddedFont>
      <p:font typeface="Quicksand" panose="020F0502020204030204" pitchFamily="34" charset="0"/>
      <p:regular r:id="rId22"/>
      <p:bold r:id="rId23"/>
      <p:italic r:id="rId24"/>
      <p:boldItalic r:id="rId25"/>
    </p:embeddedFont>
    <p:embeddedFont>
      <p:font typeface="Quicksand SemiBold" panose="020F0502020204030204" pitchFamily="34" charset="0"/>
      <p:regular r:id="rId26"/>
      <p:bold r:id="rId27"/>
      <p:italic r:id="rId28"/>
      <p:boldItalic r:id="rId29"/>
    </p:embeddedFont>
  </p:embeddedFontLst>
  <p:defaultTextStyle>
    <a:defPPr>
      <a:defRPr lang="it-IT"/>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defaultTextStyle>
  <p:extLst>
    <p:ext uri="{EFAFB233-063F-42B5-8137-9DF3F51BA10A}">
      <p15:sldGuideLst xmlns:p15="http://schemas.microsoft.com/office/powerpoint/2012/main">
        <p15:guide id="1" pos="3840">
          <p15:clr>
            <a:srgbClr val="A4A3A4"/>
          </p15:clr>
        </p15:guide>
        <p15:guide id="2"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1348"/>
    <p:restoredTop sz="94694"/>
  </p:normalViewPr>
  <p:slideViewPr>
    <p:cSldViewPr snapToGrid="0">
      <p:cViewPr varScale="1">
        <p:scale>
          <a:sx n="109" d="100"/>
          <a:sy n="109" d="100"/>
        </p:scale>
        <p:origin x="216" y="448"/>
      </p:cViewPr>
      <p:guideLst>
        <p:guide pos="3840"/>
        <p:guide orient="horz"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presProps" Target="presProps.xml"/><Relationship Id="rId8" Type="http://schemas.openxmlformats.org/officeDocument/2006/relationships/slide" Target="slides/slide7.xml"/></Relationships>
</file>

<file path=ppt/diagrams/_rels/data6.xml.rels><?xml version="1.0" encoding="UTF-8" standalone="yes"?>
<Relationships xmlns="http://schemas.openxmlformats.org/package/2006/relationships"><Relationship Id="rId3" Type="http://schemas.openxmlformats.org/officeDocument/2006/relationships/hyperlink" Target="https://slideplayer.com/slide/12073970/" TargetMode="External"/><Relationship Id="rId2" Type="http://schemas.openxmlformats.org/officeDocument/2006/relationships/hyperlink" Target="https://eurodoc.net/open-science-ambassadors-training/m1-open-science" TargetMode="External"/><Relationship Id="rId1" Type="http://schemas.openxmlformats.org/officeDocument/2006/relationships/hyperlink" Target="https://github.com/opensciency/sprint-content/blob/main/open-data/Lesson1-WhatIsOpenData.md" TargetMode="External"/><Relationship Id="rId4" Type="http://schemas.openxmlformats.org/officeDocument/2006/relationships/hyperlink" Target="https://www.cos.io/initiatives/badges" TargetMode="External"/></Relationships>
</file>

<file path=ppt/diagrams/_rels/drawing6.xml.rels><?xml version="1.0" encoding="UTF-8" standalone="yes"?>
<Relationships xmlns="http://schemas.openxmlformats.org/package/2006/relationships"><Relationship Id="rId3" Type="http://schemas.openxmlformats.org/officeDocument/2006/relationships/hyperlink" Target="https://slideplayer.com/slide/12073970/" TargetMode="External"/><Relationship Id="rId2" Type="http://schemas.openxmlformats.org/officeDocument/2006/relationships/hyperlink" Target="https://eurodoc.net/open-science-ambassadors-training/m1-open-science" TargetMode="External"/><Relationship Id="rId1" Type="http://schemas.openxmlformats.org/officeDocument/2006/relationships/hyperlink" Target="https://github.com/opensciency/sprint-content/blob/main/open-data/Lesson1-WhatIsOpenData.md" TargetMode="External"/><Relationship Id="rId4" Type="http://schemas.openxmlformats.org/officeDocument/2006/relationships/hyperlink" Target="https://www.cos.io/initiatives/badges" TargetMode="Externa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ECEB8E5-7934-A84B-929D-2381D2E3477B}" type="doc">
      <dgm:prSet loTypeId="urn:microsoft.com/office/officeart/2008/layout/VerticalCurvedList" loCatId="list" qsTypeId="urn:microsoft.com/office/officeart/2005/8/quickstyle/simple1" qsCatId="simple" csTypeId="urn:microsoft.com/office/officeart/2005/8/colors/colorful1" csCatId="colorful" phldr="1"/>
      <dgm:spPr/>
      <dgm:t>
        <a:bodyPr/>
        <a:lstStyle/>
        <a:p>
          <a:endParaRPr lang="en-GB"/>
        </a:p>
      </dgm:t>
    </dgm:pt>
    <dgm:pt modelId="{19D8C3FA-B5BF-4D49-8516-C912A11A7B5C}">
      <dgm:prSet/>
      <dgm:spPr/>
      <dgm:t>
        <a:bodyPr/>
        <a:lstStyle/>
        <a:p>
          <a:pPr>
            <a:buFont typeface="Arial" panose="020B0604020202020204" pitchFamily="34" charset="0"/>
            <a:buChar char="•"/>
          </a:pPr>
          <a:r>
            <a:rPr lang="en-GB" b="0" i="0">
              <a:solidFill>
                <a:schemeClr val="tx1"/>
              </a:solidFill>
            </a:rPr>
            <a:t>Define a hierarchical learning content structure</a:t>
          </a:r>
        </a:p>
      </dgm:t>
    </dgm:pt>
    <dgm:pt modelId="{BB03A16F-F0A0-7840-97AA-5C122C463970}" type="parTrans" cxnId="{FAC2F0FD-B847-7143-A260-838138CD3E6B}">
      <dgm:prSet/>
      <dgm:spPr/>
      <dgm:t>
        <a:bodyPr/>
        <a:lstStyle/>
        <a:p>
          <a:endParaRPr lang="en-GB">
            <a:solidFill>
              <a:schemeClr val="tx1"/>
            </a:solidFill>
          </a:endParaRPr>
        </a:p>
      </dgm:t>
    </dgm:pt>
    <dgm:pt modelId="{BF8825A1-ACDC-C445-AA49-6560538A59C2}" type="sibTrans" cxnId="{FAC2F0FD-B847-7143-A260-838138CD3E6B}">
      <dgm:prSet/>
      <dgm:spPr/>
      <dgm:t>
        <a:bodyPr/>
        <a:lstStyle/>
        <a:p>
          <a:endParaRPr lang="en-GB">
            <a:solidFill>
              <a:schemeClr val="tx1"/>
            </a:solidFill>
          </a:endParaRPr>
        </a:p>
      </dgm:t>
    </dgm:pt>
    <dgm:pt modelId="{3E7AE463-ED57-4B48-B345-A3BCE764841B}">
      <dgm:prSet/>
      <dgm:spPr/>
      <dgm:t>
        <a:bodyPr/>
        <a:lstStyle/>
        <a:p>
          <a:pPr>
            <a:buFont typeface="Arial" panose="020B0604020202020204" pitchFamily="34" charset="0"/>
            <a:buChar char="•"/>
          </a:pPr>
          <a:r>
            <a:rPr lang="en-GB" b="0" i="0">
              <a:solidFill>
                <a:schemeClr val="tx1"/>
              </a:solidFill>
            </a:rPr>
            <a:t>Determine CC licenses compatibility</a:t>
          </a:r>
        </a:p>
      </dgm:t>
    </dgm:pt>
    <dgm:pt modelId="{54C609A5-BAFC-1648-8684-DDC981F33C1C}" type="parTrans" cxnId="{C163CA21-C2DA-DA43-963F-482A39E61B9E}">
      <dgm:prSet/>
      <dgm:spPr/>
      <dgm:t>
        <a:bodyPr/>
        <a:lstStyle/>
        <a:p>
          <a:endParaRPr lang="en-GB">
            <a:solidFill>
              <a:schemeClr val="tx1"/>
            </a:solidFill>
          </a:endParaRPr>
        </a:p>
      </dgm:t>
    </dgm:pt>
    <dgm:pt modelId="{4EF382C9-2FB1-DA43-B37C-15E930ECAD0E}" type="sibTrans" cxnId="{C163CA21-C2DA-DA43-963F-482A39E61B9E}">
      <dgm:prSet/>
      <dgm:spPr/>
      <dgm:t>
        <a:bodyPr/>
        <a:lstStyle/>
        <a:p>
          <a:endParaRPr lang="en-GB">
            <a:solidFill>
              <a:schemeClr val="tx1"/>
            </a:solidFill>
          </a:endParaRPr>
        </a:p>
      </dgm:t>
    </dgm:pt>
    <dgm:pt modelId="{5EC69300-C88D-1046-9BFB-1F343AFE2F56}">
      <dgm:prSet/>
      <dgm:spPr/>
      <dgm:t>
        <a:bodyPr/>
        <a:lstStyle/>
        <a:p>
          <a:pPr>
            <a:buFont typeface="Arial" panose="020B0604020202020204" pitchFamily="34" charset="0"/>
            <a:buChar char="•"/>
          </a:pPr>
          <a:r>
            <a:rPr lang="en-GB" b="0" i="0">
              <a:solidFill>
                <a:schemeClr val="tx1"/>
              </a:solidFill>
            </a:rPr>
            <a:t>Identify adapter's license</a:t>
          </a:r>
        </a:p>
      </dgm:t>
    </dgm:pt>
    <dgm:pt modelId="{BF6057A9-5D7C-BE42-9838-4F4C671D513F}" type="parTrans" cxnId="{C6D605EB-4ED8-FC4D-82F2-CAEBC9C7ED2C}">
      <dgm:prSet/>
      <dgm:spPr/>
      <dgm:t>
        <a:bodyPr/>
        <a:lstStyle/>
        <a:p>
          <a:endParaRPr lang="en-GB">
            <a:solidFill>
              <a:schemeClr val="tx1"/>
            </a:solidFill>
          </a:endParaRPr>
        </a:p>
      </dgm:t>
    </dgm:pt>
    <dgm:pt modelId="{F34FE063-B7E9-4F43-9BE9-12DB7E8A9FFA}" type="sibTrans" cxnId="{C6D605EB-4ED8-FC4D-82F2-CAEBC9C7ED2C}">
      <dgm:prSet/>
      <dgm:spPr/>
      <dgm:t>
        <a:bodyPr/>
        <a:lstStyle/>
        <a:p>
          <a:endParaRPr lang="en-GB">
            <a:solidFill>
              <a:schemeClr val="tx1"/>
            </a:solidFill>
          </a:endParaRPr>
        </a:p>
      </dgm:t>
    </dgm:pt>
    <dgm:pt modelId="{E2122005-341A-DD4C-8A62-82CE3662C98D}">
      <dgm:prSet/>
      <dgm:spPr>
        <a:solidFill>
          <a:schemeClr val="accent6"/>
        </a:solidFill>
      </dgm:spPr>
      <dgm:t>
        <a:bodyPr/>
        <a:lstStyle/>
        <a:p>
          <a:pPr>
            <a:buFont typeface="Arial" panose="020B0604020202020204" pitchFamily="34" charset="0"/>
            <a:buChar char="•"/>
          </a:pPr>
          <a:r>
            <a:rPr lang="en-GB" b="0" i="0">
              <a:solidFill>
                <a:schemeClr val="tx1"/>
              </a:solidFill>
            </a:rPr>
            <a:t>Use attribution</a:t>
          </a:r>
        </a:p>
      </dgm:t>
    </dgm:pt>
    <dgm:pt modelId="{263E9849-06C7-454A-B086-63548312A640}" type="parTrans" cxnId="{598C42A4-8795-EB4B-8D06-978898181676}">
      <dgm:prSet/>
      <dgm:spPr/>
      <dgm:t>
        <a:bodyPr/>
        <a:lstStyle/>
        <a:p>
          <a:endParaRPr lang="en-GB">
            <a:solidFill>
              <a:schemeClr val="tx1"/>
            </a:solidFill>
          </a:endParaRPr>
        </a:p>
      </dgm:t>
    </dgm:pt>
    <dgm:pt modelId="{A00BC746-15C6-FE43-8745-5744819802AF}" type="sibTrans" cxnId="{598C42A4-8795-EB4B-8D06-978898181676}">
      <dgm:prSet/>
      <dgm:spPr/>
      <dgm:t>
        <a:bodyPr/>
        <a:lstStyle/>
        <a:p>
          <a:endParaRPr lang="en-GB">
            <a:solidFill>
              <a:schemeClr val="tx1"/>
            </a:solidFill>
          </a:endParaRPr>
        </a:p>
      </dgm:t>
    </dgm:pt>
    <dgm:pt modelId="{AB79663E-E65C-2E48-A36C-5B1810B98766}" type="pres">
      <dgm:prSet presAssocID="{BECEB8E5-7934-A84B-929D-2381D2E3477B}" presName="Name0" presStyleCnt="0">
        <dgm:presLayoutVars>
          <dgm:chMax val="7"/>
          <dgm:chPref val="7"/>
          <dgm:dir/>
        </dgm:presLayoutVars>
      </dgm:prSet>
      <dgm:spPr/>
    </dgm:pt>
    <dgm:pt modelId="{F13EA33D-18CE-6346-8404-701E600A7D73}" type="pres">
      <dgm:prSet presAssocID="{BECEB8E5-7934-A84B-929D-2381D2E3477B}" presName="Name1" presStyleCnt="0"/>
      <dgm:spPr/>
    </dgm:pt>
    <dgm:pt modelId="{E12579B5-9761-054E-8EEA-D921F671DCF6}" type="pres">
      <dgm:prSet presAssocID="{BECEB8E5-7934-A84B-929D-2381D2E3477B}" presName="cycle" presStyleCnt="0"/>
      <dgm:spPr/>
    </dgm:pt>
    <dgm:pt modelId="{CD22CBA4-F621-544C-90A5-1ADF01A47455}" type="pres">
      <dgm:prSet presAssocID="{BECEB8E5-7934-A84B-929D-2381D2E3477B}" presName="srcNode" presStyleLbl="node1" presStyleIdx="0" presStyleCnt="4"/>
      <dgm:spPr/>
    </dgm:pt>
    <dgm:pt modelId="{9002D5DD-9C2C-7940-91CB-FA49256D6C72}" type="pres">
      <dgm:prSet presAssocID="{BECEB8E5-7934-A84B-929D-2381D2E3477B}" presName="conn" presStyleLbl="parChTrans1D2" presStyleIdx="0" presStyleCnt="1"/>
      <dgm:spPr/>
    </dgm:pt>
    <dgm:pt modelId="{ACAE0BF0-CA76-9D4F-8892-6AD073764512}" type="pres">
      <dgm:prSet presAssocID="{BECEB8E5-7934-A84B-929D-2381D2E3477B}" presName="extraNode" presStyleLbl="node1" presStyleIdx="0" presStyleCnt="4"/>
      <dgm:spPr/>
    </dgm:pt>
    <dgm:pt modelId="{8430721C-021F-404F-B65E-1E6013182AE8}" type="pres">
      <dgm:prSet presAssocID="{BECEB8E5-7934-A84B-929D-2381D2E3477B}" presName="dstNode" presStyleLbl="node1" presStyleIdx="0" presStyleCnt="4"/>
      <dgm:spPr/>
    </dgm:pt>
    <dgm:pt modelId="{5AD2FF52-16F8-344C-AA0D-97B66155263C}" type="pres">
      <dgm:prSet presAssocID="{19D8C3FA-B5BF-4D49-8516-C912A11A7B5C}" presName="text_1" presStyleLbl="node1" presStyleIdx="0" presStyleCnt="4">
        <dgm:presLayoutVars>
          <dgm:bulletEnabled val="1"/>
        </dgm:presLayoutVars>
      </dgm:prSet>
      <dgm:spPr/>
    </dgm:pt>
    <dgm:pt modelId="{2DFDC08B-E106-8242-9FA2-F660FEF6BBC2}" type="pres">
      <dgm:prSet presAssocID="{19D8C3FA-B5BF-4D49-8516-C912A11A7B5C}" presName="accent_1" presStyleCnt="0"/>
      <dgm:spPr/>
    </dgm:pt>
    <dgm:pt modelId="{B080D97C-F729-2F4E-AF69-6CE636FB625A}" type="pres">
      <dgm:prSet presAssocID="{19D8C3FA-B5BF-4D49-8516-C912A11A7B5C}" presName="accentRepeatNode" presStyleLbl="solidFgAcc1" presStyleIdx="0" presStyleCnt="4"/>
      <dgm:spPr/>
    </dgm:pt>
    <dgm:pt modelId="{EFE83E32-CE0D-704F-BDDF-803284305F73}" type="pres">
      <dgm:prSet presAssocID="{3E7AE463-ED57-4B48-B345-A3BCE764841B}" presName="text_2" presStyleLbl="node1" presStyleIdx="1" presStyleCnt="4">
        <dgm:presLayoutVars>
          <dgm:bulletEnabled val="1"/>
        </dgm:presLayoutVars>
      </dgm:prSet>
      <dgm:spPr/>
    </dgm:pt>
    <dgm:pt modelId="{462CDE31-013A-3D4E-B961-413C7DA64560}" type="pres">
      <dgm:prSet presAssocID="{3E7AE463-ED57-4B48-B345-A3BCE764841B}" presName="accent_2" presStyleCnt="0"/>
      <dgm:spPr/>
    </dgm:pt>
    <dgm:pt modelId="{E7DB7C6E-90B1-0C43-A3D3-B2C62C6F3904}" type="pres">
      <dgm:prSet presAssocID="{3E7AE463-ED57-4B48-B345-A3BCE764841B}" presName="accentRepeatNode" presStyleLbl="solidFgAcc1" presStyleIdx="1" presStyleCnt="4"/>
      <dgm:spPr/>
    </dgm:pt>
    <dgm:pt modelId="{F65E6947-115E-D64B-97CE-760CBC367974}" type="pres">
      <dgm:prSet presAssocID="{5EC69300-C88D-1046-9BFB-1F343AFE2F56}" presName="text_3" presStyleLbl="node1" presStyleIdx="2" presStyleCnt="4">
        <dgm:presLayoutVars>
          <dgm:bulletEnabled val="1"/>
        </dgm:presLayoutVars>
      </dgm:prSet>
      <dgm:spPr/>
    </dgm:pt>
    <dgm:pt modelId="{EC3D1797-5DE0-A841-A5E4-4638B6AE5525}" type="pres">
      <dgm:prSet presAssocID="{5EC69300-C88D-1046-9BFB-1F343AFE2F56}" presName="accent_3" presStyleCnt="0"/>
      <dgm:spPr/>
    </dgm:pt>
    <dgm:pt modelId="{26334F36-4658-9840-9DCB-DFC6D314B787}" type="pres">
      <dgm:prSet presAssocID="{5EC69300-C88D-1046-9BFB-1F343AFE2F56}" presName="accentRepeatNode" presStyleLbl="solidFgAcc1" presStyleIdx="2" presStyleCnt="4"/>
      <dgm:spPr/>
    </dgm:pt>
    <dgm:pt modelId="{16FD6978-F338-A243-A74C-735D007508D5}" type="pres">
      <dgm:prSet presAssocID="{E2122005-341A-DD4C-8A62-82CE3662C98D}" presName="text_4" presStyleLbl="node1" presStyleIdx="3" presStyleCnt="4">
        <dgm:presLayoutVars>
          <dgm:bulletEnabled val="1"/>
        </dgm:presLayoutVars>
      </dgm:prSet>
      <dgm:spPr/>
    </dgm:pt>
    <dgm:pt modelId="{50CECDDB-A8B3-0E4C-AF7E-0645D094C139}" type="pres">
      <dgm:prSet presAssocID="{E2122005-341A-DD4C-8A62-82CE3662C98D}" presName="accent_4" presStyleCnt="0"/>
      <dgm:spPr/>
    </dgm:pt>
    <dgm:pt modelId="{88C56FF2-6B4D-4C4F-B1D5-28209C057A2B}" type="pres">
      <dgm:prSet presAssocID="{E2122005-341A-DD4C-8A62-82CE3662C98D}" presName="accentRepeatNode" presStyleLbl="solidFgAcc1" presStyleIdx="3" presStyleCnt="4"/>
      <dgm:spPr/>
    </dgm:pt>
  </dgm:ptLst>
  <dgm:cxnLst>
    <dgm:cxn modelId="{A7743C1D-4870-F442-906A-2AACDFD5740C}" type="presOf" srcId="{E2122005-341A-DD4C-8A62-82CE3662C98D}" destId="{16FD6978-F338-A243-A74C-735D007508D5}" srcOrd="0" destOrd="0" presId="urn:microsoft.com/office/officeart/2008/layout/VerticalCurvedList"/>
    <dgm:cxn modelId="{C163CA21-C2DA-DA43-963F-482A39E61B9E}" srcId="{BECEB8E5-7934-A84B-929D-2381D2E3477B}" destId="{3E7AE463-ED57-4B48-B345-A3BCE764841B}" srcOrd="1" destOrd="0" parTransId="{54C609A5-BAFC-1648-8684-DDC981F33C1C}" sibTransId="{4EF382C9-2FB1-DA43-B37C-15E930ECAD0E}"/>
    <dgm:cxn modelId="{50277A2D-D8B3-B04E-8B4C-9A461DBBD064}" type="presOf" srcId="{BECEB8E5-7934-A84B-929D-2381D2E3477B}" destId="{AB79663E-E65C-2E48-A36C-5B1810B98766}" srcOrd="0" destOrd="0" presId="urn:microsoft.com/office/officeart/2008/layout/VerticalCurvedList"/>
    <dgm:cxn modelId="{5116752F-4B32-FF47-93D0-AF460248A25F}" type="presOf" srcId="{BF8825A1-ACDC-C445-AA49-6560538A59C2}" destId="{9002D5DD-9C2C-7940-91CB-FA49256D6C72}" srcOrd="0" destOrd="0" presId="urn:microsoft.com/office/officeart/2008/layout/VerticalCurvedList"/>
    <dgm:cxn modelId="{62976E77-F63E-9D47-8AA6-B6C50E99F636}" type="presOf" srcId="{5EC69300-C88D-1046-9BFB-1F343AFE2F56}" destId="{F65E6947-115E-D64B-97CE-760CBC367974}" srcOrd="0" destOrd="0" presId="urn:microsoft.com/office/officeart/2008/layout/VerticalCurvedList"/>
    <dgm:cxn modelId="{AADE3381-6DAF-9C4E-8010-88E220F62762}" type="presOf" srcId="{3E7AE463-ED57-4B48-B345-A3BCE764841B}" destId="{EFE83E32-CE0D-704F-BDDF-803284305F73}" srcOrd="0" destOrd="0" presId="urn:microsoft.com/office/officeart/2008/layout/VerticalCurvedList"/>
    <dgm:cxn modelId="{31D0C788-06A9-894C-BB44-B3446C48E68E}" type="presOf" srcId="{19D8C3FA-B5BF-4D49-8516-C912A11A7B5C}" destId="{5AD2FF52-16F8-344C-AA0D-97B66155263C}" srcOrd="0" destOrd="0" presId="urn:microsoft.com/office/officeart/2008/layout/VerticalCurvedList"/>
    <dgm:cxn modelId="{598C42A4-8795-EB4B-8D06-978898181676}" srcId="{BECEB8E5-7934-A84B-929D-2381D2E3477B}" destId="{E2122005-341A-DD4C-8A62-82CE3662C98D}" srcOrd="3" destOrd="0" parTransId="{263E9849-06C7-454A-B086-63548312A640}" sibTransId="{A00BC746-15C6-FE43-8745-5744819802AF}"/>
    <dgm:cxn modelId="{C6D605EB-4ED8-FC4D-82F2-CAEBC9C7ED2C}" srcId="{BECEB8E5-7934-A84B-929D-2381D2E3477B}" destId="{5EC69300-C88D-1046-9BFB-1F343AFE2F56}" srcOrd="2" destOrd="0" parTransId="{BF6057A9-5D7C-BE42-9838-4F4C671D513F}" sibTransId="{F34FE063-B7E9-4F43-9BE9-12DB7E8A9FFA}"/>
    <dgm:cxn modelId="{FAC2F0FD-B847-7143-A260-838138CD3E6B}" srcId="{BECEB8E5-7934-A84B-929D-2381D2E3477B}" destId="{19D8C3FA-B5BF-4D49-8516-C912A11A7B5C}" srcOrd="0" destOrd="0" parTransId="{BB03A16F-F0A0-7840-97AA-5C122C463970}" sibTransId="{BF8825A1-ACDC-C445-AA49-6560538A59C2}"/>
    <dgm:cxn modelId="{813BFBEE-70E8-1544-A15C-A0C4B65305CA}" type="presParOf" srcId="{AB79663E-E65C-2E48-A36C-5B1810B98766}" destId="{F13EA33D-18CE-6346-8404-701E600A7D73}" srcOrd="0" destOrd="0" presId="urn:microsoft.com/office/officeart/2008/layout/VerticalCurvedList"/>
    <dgm:cxn modelId="{9AE7C8D5-B3B0-984A-A3A3-79616BC1EAD6}" type="presParOf" srcId="{F13EA33D-18CE-6346-8404-701E600A7D73}" destId="{E12579B5-9761-054E-8EEA-D921F671DCF6}" srcOrd="0" destOrd="0" presId="urn:microsoft.com/office/officeart/2008/layout/VerticalCurvedList"/>
    <dgm:cxn modelId="{B7ECCE22-03C5-774B-9492-42500220CC07}" type="presParOf" srcId="{E12579B5-9761-054E-8EEA-D921F671DCF6}" destId="{CD22CBA4-F621-544C-90A5-1ADF01A47455}" srcOrd="0" destOrd="0" presId="urn:microsoft.com/office/officeart/2008/layout/VerticalCurvedList"/>
    <dgm:cxn modelId="{03B7B49B-CCB7-6143-BAD8-682132F83117}" type="presParOf" srcId="{E12579B5-9761-054E-8EEA-D921F671DCF6}" destId="{9002D5DD-9C2C-7940-91CB-FA49256D6C72}" srcOrd="1" destOrd="0" presId="urn:microsoft.com/office/officeart/2008/layout/VerticalCurvedList"/>
    <dgm:cxn modelId="{ACDAB163-007F-4940-B39E-FF8D14DF3840}" type="presParOf" srcId="{E12579B5-9761-054E-8EEA-D921F671DCF6}" destId="{ACAE0BF0-CA76-9D4F-8892-6AD073764512}" srcOrd="2" destOrd="0" presId="urn:microsoft.com/office/officeart/2008/layout/VerticalCurvedList"/>
    <dgm:cxn modelId="{AC03D613-B4C4-EC4C-8E92-A09D17B9029E}" type="presParOf" srcId="{E12579B5-9761-054E-8EEA-D921F671DCF6}" destId="{8430721C-021F-404F-B65E-1E6013182AE8}" srcOrd="3" destOrd="0" presId="urn:microsoft.com/office/officeart/2008/layout/VerticalCurvedList"/>
    <dgm:cxn modelId="{75D23F34-B789-3042-83AF-B8C2CD7D1602}" type="presParOf" srcId="{F13EA33D-18CE-6346-8404-701E600A7D73}" destId="{5AD2FF52-16F8-344C-AA0D-97B66155263C}" srcOrd="1" destOrd="0" presId="urn:microsoft.com/office/officeart/2008/layout/VerticalCurvedList"/>
    <dgm:cxn modelId="{50258F60-4844-9741-BA44-336A91EA06AD}" type="presParOf" srcId="{F13EA33D-18CE-6346-8404-701E600A7D73}" destId="{2DFDC08B-E106-8242-9FA2-F660FEF6BBC2}" srcOrd="2" destOrd="0" presId="urn:microsoft.com/office/officeart/2008/layout/VerticalCurvedList"/>
    <dgm:cxn modelId="{56FD1AB9-F617-C94F-8DEA-A854708EA6E7}" type="presParOf" srcId="{2DFDC08B-E106-8242-9FA2-F660FEF6BBC2}" destId="{B080D97C-F729-2F4E-AF69-6CE636FB625A}" srcOrd="0" destOrd="0" presId="urn:microsoft.com/office/officeart/2008/layout/VerticalCurvedList"/>
    <dgm:cxn modelId="{89D939CF-6905-9745-B373-99EE62E0BB75}" type="presParOf" srcId="{F13EA33D-18CE-6346-8404-701E600A7D73}" destId="{EFE83E32-CE0D-704F-BDDF-803284305F73}" srcOrd="3" destOrd="0" presId="urn:microsoft.com/office/officeart/2008/layout/VerticalCurvedList"/>
    <dgm:cxn modelId="{A818B6EB-5A5F-3F49-9EF5-D6B39FC164B1}" type="presParOf" srcId="{F13EA33D-18CE-6346-8404-701E600A7D73}" destId="{462CDE31-013A-3D4E-B961-413C7DA64560}" srcOrd="4" destOrd="0" presId="urn:microsoft.com/office/officeart/2008/layout/VerticalCurvedList"/>
    <dgm:cxn modelId="{17BEFBF9-A8EE-4647-B88C-6040F72B7F3A}" type="presParOf" srcId="{462CDE31-013A-3D4E-B961-413C7DA64560}" destId="{E7DB7C6E-90B1-0C43-A3D3-B2C62C6F3904}" srcOrd="0" destOrd="0" presId="urn:microsoft.com/office/officeart/2008/layout/VerticalCurvedList"/>
    <dgm:cxn modelId="{73F270C7-2DAF-FC42-BDF0-62F054DABAFB}" type="presParOf" srcId="{F13EA33D-18CE-6346-8404-701E600A7D73}" destId="{F65E6947-115E-D64B-97CE-760CBC367974}" srcOrd="5" destOrd="0" presId="urn:microsoft.com/office/officeart/2008/layout/VerticalCurvedList"/>
    <dgm:cxn modelId="{5BF26920-BCE5-FA46-AD0C-6A2F7008282E}" type="presParOf" srcId="{F13EA33D-18CE-6346-8404-701E600A7D73}" destId="{EC3D1797-5DE0-A841-A5E4-4638B6AE5525}" srcOrd="6" destOrd="0" presId="urn:microsoft.com/office/officeart/2008/layout/VerticalCurvedList"/>
    <dgm:cxn modelId="{D8F04538-DC8D-0C48-9030-98871EF31F40}" type="presParOf" srcId="{EC3D1797-5DE0-A841-A5E4-4638B6AE5525}" destId="{26334F36-4658-9840-9DCB-DFC6D314B787}" srcOrd="0" destOrd="0" presId="urn:microsoft.com/office/officeart/2008/layout/VerticalCurvedList"/>
    <dgm:cxn modelId="{A4742B8B-F51B-614A-99E9-567E60A17745}" type="presParOf" srcId="{F13EA33D-18CE-6346-8404-701E600A7D73}" destId="{16FD6978-F338-A243-A74C-735D007508D5}" srcOrd="7" destOrd="0" presId="urn:microsoft.com/office/officeart/2008/layout/VerticalCurvedList"/>
    <dgm:cxn modelId="{474ECE63-C5E1-184A-B628-9CF3B5602DDE}" type="presParOf" srcId="{F13EA33D-18CE-6346-8404-701E600A7D73}" destId="{50CECDDB-A8B3-0E4C-AF7E-0645D094C139}" srcOrd="8" destOrd="0" presId="urn:microsoft.com/office/officeart/2008/layout/VerticalCurvedList"/>
    <dgm:cxn modelId="{85A093F2-30FD-0E43-B09E-D6C84B337108}" type="presParOf" srcId="{50CECDDB-A8B3-0E4C-AF7E-0645D094C139}" destId="{88C56FF2-6B4D-4C4F-B1D5-28209C057A2B}"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7F3A5E6-0834-E943-9BB7-12EC766475C9}" type="doc">
      <dgm:prSet loTypeId="urn:microsoft.com/office/officeart/2005/8/layout/hChevron3" loCatId="list" qsTypeId="urn:microsoft.com/office/officeart/2005/8/quickstyle/simple1" qsCatId="simple" csTypeId="urn:microsoft.com/office/officeart/2005/8/colors/colorful1" csCatId="colorful" phldr="1"/>
      <dgm:spPr/>
      <dgm:t>
        <a:bodyPr/>
        <a:lstStyle/>
        <a:p>
          <a:endParaRPr lang="en-GB"/>
        </a:p>
      </dgm:t>
    </dgm:pt>
    <dgm:pt modelId="{1EE40C46-F32C-6F4C-81B4-E09C9B0C0628}">
      <dgm:prSet/>
      <dgm:spPr/>
      <dgm:t>
        <a:bodyPr/>
        <a:lstStyle/>
        <a:p>
          <a:r>
            <a:rPr lang="en-GB" dirty="0">
              <a:solidFill>
                <a:schemeClr val="tx1"/>
              </a:solidFill>
            </a:rPr>
            <a:t>Learning structure</a:t>
          </a:r>
        </a:p>
      </dgm:t>
    </dgm:pt>
    <dgm:pt modelId="{A8812500-9E92-574F-A18F-FFF3844B1274}" type="parTrans" cxnId="{57609C1A-EA66-3B4A-88BC-8E2B9C62C5CF}">
      <dgm:prSet/>
      <dgm:spPr/>
      <dgm:t>
        <a:bodyPr/>
        <a:lstStyle/>
        <a:p>
          <a:endParaRPr lang="en-GB">
            <a:solidFill>
              <a:schemeClr val="tx1"/>
            </a:solidFill>
          </a:endParaRPr>
        </a:p>
      </dgm:t>
    </dgm:pt>
    <dgm:pt modelId="{289D929B-C394-8D49-81A0-17E4B5972196}" type="sibTrans" cxnId="{57609C1A-EA66-3B4A-88BC-8E2B9C62C5CF}">
      <dgm:prSet/>
      <dgm:spPr/>
      <dgm:t>
        <a:bodyPr/>
        <a:lstStyle/>
        <a:p>
          <a:endParaRPr lang="en-GB">
            <a:solidFill>
              <a:schemeClr val="tx1"/>
            </a:solidFill>
          </a:endParaRPr>
        </a:p>
      </dgm:t>
    </dgm:pt>
    <dgm:pt modelId="{1DE5F6E4-A01C-9944-9EEB-BC16D9D1AFA1}">
      <dgm:prSet/>
      <dgm:spPr/>
      <dgm:t>
        <a:bodyPr/>
        <a:lstStyle/>
        <a:p>
          <a:r>
            <a:rPr lang="en-GB" dirty="0">
              <a:solidFill>
                <a:schemeClr val="tx1"/>
              </a:solidFill>
            </a:rPr>
            <a:t>Licensing</a:t>
          </a:r>
        </a:p>
      </dgm:t>
    </dgm:pt>
    <dgm:pt modelId="{2AF420ED-C9C9-2945-95B2-9FE2EEBE2DD1}" type="parTrans" cxnId="{6F10B87D-44B2-9D42-8B9B-05A0B046A597}">
      <dgm:prSet/>
      <dgm:spPr/>
      <dgm:t>
        <a:bodyPr/>
        <a:lstStyle/>
        <a:p>
          <a:endParaRPr lang="en-GB">
            <a:solidFill>
              <a:schemeClr val="tx1"/>
            </a:solidFill>
          </a:endParaRPr>
        </a:p>
      </dgm:t>
    </dgm:pt>
    <dgm:pt modelId="{B53E3D7A-D81B-4749-889C-386D90C46793}" type="sibTrans" cxnId="{6F10B87D-44B2-9D42-8B9B-05A0B046A597}">
      <dgm:prSet/>
      <dgm:spPr/>
      <dgm:t>
        <a:bodyPr/>
        <a:lstStyle/>
        <a:p>
          <a:endParaRPr lang="en-GB">
            <a:solidFill>
              <a:schemeClr val="tx1"/>
            </a:solidFill>
          </a:endParaRPr>
        </a:p>
      </dgm:t>
    </dgm:pt>
    <dgm:pt modelId="{08D01367-C8E5-2F4D-B4D7-120CAFD50BE3}">
      <dgm:prSet/>
      <dgm:spPr/>
      <dgm:t>
        <a:bodyPr/>
        <a:lstStyle/>
        <a:p>
          <a:r>
            <a:rPr lang="en-GB" dirty="0">
              <a:solidFill>
                <a:schemeClr val="tx1"/>
              </a:solidFill>
            </a:rPr>
            <a:t>Attribution recap</a:t>
          </a:r>
        </a:p>
      </dgm:t>
    </dgm:pt>
    <dgm:pt modelId="{DC4E04BA-4359-F748-84C6-5748E83218BD}" type="parTrans" cxnId="{E40D8D84-97B9-124D-9DDC-F4A875A6ED33}">
      <dgm:prSet/>
      <dgm:spPr/>
      <dgm:t>
        <a:bodyPr/>
        <a:lstStyle/>
        <a:p>
          <a:endParaRPr lang="en-GB">
            <a:solidFill>
              <a:schemeClr val="tx1"/>
            </a:solidFill>
          </a:endParaRPr>
        </a:p>
      </dgm:t>
    </dgm:pt>
    <dgm:pt modelId="{60DED69B-0118-654F-88FF-5F50E44F07F7}" type="sibTrans" cxnId="{E40D8D84-97B9-124D-9DDC-F4A875A6ED33}">
      <dgm:prSet/>
      <dgm:spPr/>
      <dgm:t>
        <a:bodyPr/>
        <a:lstStyle/>
        <a:p>
          <a:endParaRPr lang="en-GB">
            <a:solidFill>
              <a:schemeClr val="tx1"/>
            </a:solidFill>
          </a:endParaRPr>
        </a:p>
      </dgm:t>
    </dgm:pt>
    <dgm:pt modelId="{949ACB36-15FB-0F4D-BB4E-3E03611B4286}" type="pres">
      <dgm:prSet presAssocID="{97F3A5E6-0834-E943-9BB7-12EC766475C9}" presName="Name0" presStyleCnt="0">
        <dgm:presLayoutVars>
          <dgm:dir/>
          <dgm:resizeHandles val="exact"/>
        </dgm:presLayoutVars>
      </dgm:prSet>
      <dgm:spPr/>
    </dgm:pt>
    <dgm:pt modelId="{600B474D-C964-7D4E-9F4E-59DCF61790C7}" type="pres">
      <dgm:prSet presAssocID="{1EE40C46-F32C-6F4C-81B4-E09C9B0C0628}" presName="parTxOnly" presStyleLbl="node1" presStyleIdx="0" presStyleCnt="3">
        <dgm:presLayoutVars>
          <dgm:bulletEnabled val="1"/>
        </dgm:presLayoutVars>
      </dgm:prSet>
      <dgm:spPr/>
    </dgm:pt>
    <dgm:pt modelId="{061F9941-69FD-874B-B2A2-18985DBB86C0}" type="pres">
      <dgm:prSet presAssocID="{289D929B-C394-8D49-81A0-17E4B5972196}" presName="parSpace" presStyleCnt="0"/>
      <dgm:spPr/>
    </dgm:pt>
    <dgm:pt modelId="{0535F613-3C08-B440-BA61-C8F98E3D3241}" type="pres">
      <dgm:prSet presAssocID="{1DE5F6E4-A01C-9944-9EEB-BC16D9D1AFA1}" presName="parTxOnly" presStyleLbl="node1" presStyleIdx="1" presStyleCnt="3">
        <dgm:presLayoutVars>
          <dgm:bulletEnabled val="1"/>
        </dgm:presLayoutVars>
      </dgm:prSet>
      <dgm:spPr/>
    </dgm:pt>
    <dgm:pt modelId="{E8626B62-D5E2-5C43-9E86-C60155CA76EE}" type="pres">
      <dgm:prSet presAssocID="{B53E3D7A-D81B-4749-889C-386D90C46793}" presName="parSpace" presStyleCnt="0"/>
      <dgm:spPr/>
    </dgm:pt>
    <dgm:pt modelId="{25B5C003-B32D-C548-860D-FD4E8C0D9580}" type="pres">
      <dgm:prSet presAssocID="{08D01367-C8E5-2F4D-B4D7-120CAFD50BE3}" presName="parTxOnly" presStyleLbl="node1" presStyleIdx="2" presStyleCnt="3">
        <dgm:presLayoutVars>
          <dgm:bulletEnabled val="1"/>
        </dgm:presLayoutVars>
      </dgm:prSet>
      <dgm:spPr/>
    </dgm:pt>
  </dgm:ptLst>
  <dgm:cxnLst>
    <dgm:cxn modelId="{57609C1A-EA66-3B4A-88BC-8E2B9C62C5CF}" srcId="{97F3A5E6-0834-E943-9BB7-12EC766475C9}" destId="{1EE40C46-F32C-6F4C-81B4-E09C9B0C0628}" srcOrd="0" destOrd="0" parTransId="{A8812500-9E92-574F-A18F-FFF3844B1274}" sibTransId="{289D929B-C394-8D49-81A0-17E4B5972196}"/>
    <dgm:cxn modelId="{244C9C32-1822-F14A-B8EE-5096FB42A087}" type="presOf" srcId="{1DE5F6E4-A01C-9944-9EEB-BC16D9D1AFA1}" destId="{0535F613-3C08-B440-BA61-C8F98E3D3241}" srcOrd="0" destOrd="0" presId="urn:microsoft.com/office/officeart/2005/8/layout/hChevron3"/>
    <dgm:cxn modelId="{976B8461-6F0C-334D-818C-BA9E7CC1DB09}" type="presOf" srcId="{1EE40C46-F32C-6F4C-81B4-E09C9B0C0628}" destId="{600B474D-C964-7D4E-9F4E-59DCF61790C7}" srcOrd="0" destOrd="0" presId="urn:microsoft.com/office/officeart/2005/8/layout/hChevron3"/>
    <dgm:cxn modelId="{6F10B87D-44B2-9D42-8B9B-05A0B046A597}" srcId="{97F3A5E6-0834-E943-9BB7-12EC766475C9}" destId="{1DE5F6E4-A01C-9944-9EEB-BC16D9D1AFA1}" srcOrd="1" destOrd="0" parTransId="{2AF420ED-C9C9-2945-95B2-9FE2EEBE2DD1}" sibTransId="{B53E3D7A-D81B-4749-889C-386D90C46793}"/>
    <dgm:cxn modelId="{E40D8D84-97B9-124D-9DDC-F4A875A6ED33}" srcId="{97F3A5E6-0834-E943-9BB7-12EC766475C9}" destId="{08D01367-C8E5-2F4D-B4D7-120CAFD50BE3}" srcOrd="2" destOrd="0" parTransId="{DC4E04BA-4359-F748-84C6-5748E83218BD}" sibTransId="{60DED69B-0118-654F-88FF-5F50E44F07F7}"/>
    <dgm:cxn modelId="{B517728B-4B54-664C-96FB-73CF7EA85BE3}" type="presOf" srcId="{08D01367-C8E5-2F4D-B4D7-120CAFD50BE3}" destId="{25B5C003-B32D-C548-860D-FD4E8C0D9580}" srcOrd="0" destOrd="0" presId="urn:microsoft.com/office/officeart/2005/8/layout/hChevron3"/>
    <dgm:cxn modelId="{6E098B9D-5AF4-2140-9AAA-6E7F88A5E055}" type="presOf" srcId="{97F3A5E6-0834-E943-9BB7-12EC766475C9}" destId="{949ACB36-15FB-0F4D-BB4E-3E03611B4286}" srcOrd="0" destOrd="0" presId="urn:microsoft.com/office/officeart/2005/8/layout/hChevron3"/>
    <dgm:cxn modelId="{92C62BD8-305E-984F-8AED-567C12B32B80}" type="presParOf" srcId="{949ACB36-15FB-0F4D-BB4E-3E03611B4286}" destId="{600B474D-C964-7D4E-9F4E-59DCF61790C7}" srcOrd="0" destOrd="0" presId="urn:microsoft.com/office/officeart/2005/8/layout/hChevron3"/>
    <dgm:cxn modelId="{CAF5E2F8-BC42-3C4B-B288-D3FB1BCF9DDF}" type="presParOf" srcId="{949ACB36-15FB-0F4D-BB4E-3E03611B4286}" destId="{061F9941-69FD-874B-B2A2-18985DBB86C0}" srcOrd="1" destOrd="0" presId="urn:microsoft.com/office/officeart/2005/8/layout/hChevron3"/>
    <dgm:cxn modelId="{FA4406A5-2A83-B14E-9FF5-CF14906923AA}" type="presParOf" srcId="{949ACB36-15FB-0F4D-BB4E-3E03611B4286}" destId="{0535F613-3C08-B440-BA61-C8F98E3D3241}" srcOrd="2" destOrd="0" presId="urn:microsoft.com/office/officeart/2005/8/layout/hChevron3"/>
    <dgm:cxn modelId="{C5F7B7DF-9020-8B44-BAB4-4C83F4E258A9}" type="presParOf" srcId="{949ACB36-15FB-0F4D-BB4E-3E03611B4286}" destId="{E8626B62-D5E2-5C43-9E86-C60155CA76EE}" srcOrd="3" destOrd="0" presId="urn:microsoft.com/office/officeart/2005/8/layout/hChevron3"/>
    <dgm:cxn modelId="{BC7FCC30-D9B3-4E44-9189-948458FDA696}" type="presParOf" srcId="{949ACB36-15FB-0F4D-BB4E-3E03611B4286}" destId="{25B5C003-B32D-C548-860D-FD4E8C0D9580}" srcOrd="4"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i="0" dirty="0">
              <a:solidFill>
                <a:schemeClr val="tx1"/>
              </a:solidFill>
            </a:rPr>
            <a:t>Try to develop your own hierarchical structure for the Open Science for Policy Makers course. </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197FDC85-D856-2D44-A97C-00007F8FF850}">
      <dgm:prSet/>
      <dgm:spPr/>
      <dgm:t>
        <a:bodyPr/>
        <a:lstStyle/>
        <a:p>
          <a:pPr algn="ctr"/>
          <a:r>
            <a:rPr lang="en-GB" b="0" i="0" dirty="0">
              <a:solidFill>
                <a:schemeClr val="tx1"/>
              </a:solidFill>
            </a:rPr>
            <a:t>Use the information you gathered in the Discovery step as inspiration keeping in mind its potential for reuse.</a:t>
          </a:r>
          <a:endParaRPr lang="en-MK" dirty="0">
            <a:solidFill>
              <a:schemeClr val="tx1"/>
            </a:solidFill>
          </a:endParaRPr>
        </a:p>
      </dgm:t>
    </dgm:pt>
    <dgm:pt modelId="{09D35673-5168-F344-9BF3-2CAC6CFEE9C8}" type="parTrans" cxnId="{C4796F5F-B8B6-CD49-A48A-9A630221869A}">
      <dgm:prSet/>
      <dgm:spPr/>
      <dgm:t>
        <a:bodyPr/>
        <a:lstStyle/>
        <a:p>
          <a:endParaRPr lang="en-GB">
            <a:solidFill>
              <a:schemeClr val="tx1"/>
            </a:solidFill>
          </a:endParaRPr>
        </a:p>
      </dgm:t>
    </dgm:pt>
    <dgm:pt modelId="{F36B93B7-EFC8-E348-81D5-F356BC172B1B}" type="sibTrans" cxnId="{C4796F5F-B8B6-CD49-A48A-9A630221869A}">
      <dgm:prSet/>
      <dgm:spPr/>
      <dgm:t>
        <a:bodyPr/>
        <a:lstStyle/>
        <a:p>
          <a:endParaRPr lang="en-GB">
            <a:solidFill>
              <a:schemeClr val="tx1"/>
            </a:solidFill>
          </a:endParaRPr>
        </a:p>
      </dgm:t>
    </dgm:pt>
    <dgm:pt modelId="{E18A6A3C-ECB8-994D-9932-AE7659BA6F18}">
      <dgm:prSet/>
      <dgm:spPr/>
      <dgm:t>
        <a:bodyPr/>
        <a:lstStyle/>
        <a:p>
          <a:pPr algn="ctr"/>
          <a:r>
            <a:rPr lang="en-GB" b="0" i="0" dirty="0">
              <a:solidFill>
                <a:schemeClr val="tx1"/>
              </a:solidFill>
            </a:rPr>
            <a:t>Mark the learning objects or learning units that you can reuse from what you have already discovered.</a:t>
          </a:r>
          <a:endParaRPr lang="en-MK" dirty="0">
            <a:solidFill>
              <a:schemeClr val="tx1"/>
            </a:solidFill>
          </a:endParaRPr>
        </a:p>
      </dgm:t>
    </dgm:pt>
    <dgm:pt modelId="{BC643E6E-DCF2-8E4A-A7B9-680CFAE3F776}" type="parTrans" cxnId="{41D0C75A-9C79-384E-83F1-13A4C4186CB3}">
      <dgm:prSet/>
      <dgm:spPr/>
      <dgm:t>
        <a:bodyPr/>
        <a:lstStyle/>
        <a:p>
          <a:endParaRPr lang="en-GB">
            <a:solidFill>
              <a:schemeClr val="tx1"/>
            </a:solidFill>
          </a:endParaRPr>
        </a:p>
      </dgm:t>
    </dgm:pt>
    <dgm:pt modelId="{E4F642CF-0975-C44F-B1D8-7416ECDBCC29}" type="sibTrans" cxnId="{41D0C75A-9C79-384E-83F1-13A4C4186CB3}">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1">
        <dgm:presLayoutVars>
          <dgm:bulletEnabled val="1"/>
        </dgm:presLayoutVars>
      </dgm:prSet>
      <dgm:spPr/>
    </dgm:pt>
  </dgm:ptLst>
  <dgm:cxnLst>
    <dgm:cxn modelId="{C2855512-7969-D043-941D-5913CDEAB6E3}" type="presOf" srcId="{E18A6A3C-ECB8-994D-9932-AE7659BA6F18}" destId="{48FC9931-A37F-BE4A-9E5E-518164571207}" srcOrd="0" destOrd="2" presId="urn:microsoft.com/office/officeart/2005/8/layout/default"/>
    <dgm:cxn modelId="{41D0C75A-9C79-384E-83F1-13A4C4186CB3}" srcId="{E7CEDF8B-EC81-784F-A4F5-4C39F4CEDF3C}" destId="{E18A6A3C-ECB8-994D-9932-AE7659BA6F18}" srcOrd="1" destOrd="0" parTransId="{BC643E6E-DCF2-8E4A-A7B9-680CFAE3F776}" sibTransId="{E4F642CF-0975-C44F-B1D8-7416ECDBCC29}"/>
    <dgm:cxn modelId="{C4796F5F-B8B6-CD49-A48A-9A630221869A}" srcId="{E7CEDF8B-EC81-784F-A4F5-4C39F4CEDF3C}" destId="{197FDC85-D856-2D44-A97C-00007F8FF850}" srcOrd="0" destOrd="0" parTransId="{09D35673-5168-F344-9BF3-2CAC6CFEE9C8}" sibTransId="{F36B93B7-EFC8-E348-81D5-F356BC172B1B}"/>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32A8C468-A4CE-CF49-A27F-56C1B4612A52}" type="presOf" srcId="{197FDC85-D856-2D44-A97C-00007F8FF850}" destId="{48FC9931-A37F-BE4A-9E5E-518164571207}" srcOrd="0" destOrd="1"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73534B6F-9711-534C-96A1-96D5DBE9A3BF}" type="doc">
      <dgm:prSet loTypeId="urn:microsoft.com/office/officeart/2005/8/layout/vList2" loCatId="list" qsTypeId="urn:microsoft.com/office/officeart/2005/8/quickstyle/simple1" qsCatId="simple" csTypeId="urn:microsoft.com/office/officeart/2005/8/colors/colorful1" csCatId="colorful" phldr="1"/>
      <dgm:spPr/>
      <dgm:t>
        <a:bodyPr/>
        <a:lstStyle/>
        <a:p>
          <a:endParaRPr lang="en-GB"/>
        </a:p>
      </dgm:t>
    </dgm:pt>
    <dgm:pt modelId="{BCFC7403-1ECD-7047-BADF-8001A04CF451}">
      <dgm:prSet/>
      <dgm:spPr/>
      <dgm:t>
        <a:bodyPr/>
        <a:lstStyle/>
        <a:p>
          <a:r>
            <a:rPr lang="en-GB" dirty="0">
              <a:solidFill>
                <a:schemeClr val="tx1"/>
              </a:solidFill>
            </a:rPr>
            <a:t>Combining = combine learning materials from different sources available under different licenses</a:t>
          </a:r>
          <a:endParaRPr lang="en-MK" dirty="0">
            <a:solidFill>
              <a:schemeClr val="tx1"/>
            </a:solidFill>
          </a:endParaRPr>
        </a:p>
      </dgm:t>
    </dgm:pt>
    <dgm:pt modelId="{A5490698-9C11-C941-A7FA-5819A681F7A3}" type="parTrans" cxnId="{88B9D265-B5BB-B34A-B288-679DA8270AFD}">
      <dgm:prSet/>
      <dgm:spPr/>
      <dgm:t>
        <a:bodyPr/>
        <a:lstStyle/>
        <a:p>
          <a:endParaRPr lang="en-GB">
            <a:solidFill>
              <a:schemeClr val="tx1"/>
            </a:solidFill>
          </a:endParaRPr>
        </a:p>
      </dgm:t>
    </dgm:pt>
    <dgm:pt modelId="{53C12061-AA00-A944-82B2-CF6A7DEC4410}" type="sibTrans" cxnId="{88B9D265-B5BB-B34A-B288-679DA8270AFD}">
      <dgm:prSet/>
      <dgm:spPr/>
      <dgm:t>
        <a:bodyPr/>
        <a:lstStyle/>
        <a:p>
          <a:endParaRPr lang="en-GB">
            <a:solidFill>
              <a:schemeClr val="tx1"/>
            </a:solidFill>
          </a:endParaRPr>
        </a:p>
      </dgm:t>
    </dgm:pt>
    <dgm:pt modelId="{17E37B67-F4FA-6841-8C42-97AFD0141968}">
      <dgm:prSet/>
      <dgm:spPr/>
      <dgm:t>
        <a:bodyPr/>
        <a:lstStyle/>
        <a:p>
          <a:r>
            <a:rPr lang="en-GB" dirty="0">
              <a:solidFill>
                <a:schemeClr val="tx1"/>
              </a:solidFill>
            </a:rPr>
            <a:t>you may combine any CC-licensed content so long as you provide attribution and comply with the </a:t>
          </a:r>
          <a:r>
            <a:rPr lang="en-GB" dirty="0" err="1">
              <a:solidFill>
                <a:schemeClr val="tx1"/>
              </a:solidFill>
            </a:rPr>
            <a:t>NonCommercial</a:t>
          </a:r>
          <a:r>
            <a:rPr lang="en-GB" dirty="0">
              <a:solidFill>
                <a:schemeClr val="tx1"/>
              </a:solidFill>
            </a:rPr>
            <a:t> restriction if it applies</a:t>
          </a:r>
          <a:endParaRPr lang="en-MK" dirty="0">
            <a:solidFill>
              <a:schemeClr val="tx1"/>
            </a:solidFill>
          </a:endParaRPr>
        </a:p>
      </dgm:t>
    </dgm:pt>
    <dgm:pt modelId="{46BC4DD1-F8E2-7D45-B6DE-671E174EF9B2}" type="parTrans" cxnId="{549678AB-52FE-8244-B0A6-814DFCC7AFDC}">
      <dgm:prSet/>
      <dgm:spPr/>
      <dgm:t>
        <a:bodyPr/>
        <a:lstStyle/>
        <a:p>
          <a:endParaRPr lang="en-GB">
            <a:solidFill>
              <a:schemeClr val="tx1"/>
            </a:solidFill>
          </a:endParaRPr>
        </a:p>
      </dgm:t>
    </dgm:pt>
    <dgm:pt modelId="{7C23B439-7B76-5146-92AA-FE574A29D818}" type="sibTrans" cxnId="{549678AB-52FE-8244-B0A6-814DFCC7AFDC}">
      <dgm:prSet/>
      <dgm:spPr/>
      <dgm:t>
        <a:bodyPr/>
        <a:lstStyle/>
        <a:p>
          <a:endParaRPr lang="en-GB">
            <a:solidFill>
              <a:schemeClr val="tx1"/>
            </a:solidFill>
          </a:endParaRPr>
        </a:p>
      </dgm:t>
    </dgm:pt>
    <dgm:pt modelId="{D2F3E7EE-AF28-AD4E-9182-FDD38AC2DFA2}">
      <dgm:prSet/>
      <dgm:spPr/>
      <dgm:t>
        <a:bodyPr/>
        <a:lstStyle/>
        <a:p>
          <a:r>
            <a:rPr lang="en-GB" dirty="0">
              <a:solidFill>
                <a:schemeClr val="tx1"/>
              </a:solidFill>
            </a:rPr>
            <a:t>Remixing = derivative = adaptation =&gt; when the modified work manifests sufficient new creativity to be copyrightable</a:t>
          </a:r>
          <a:endParaRPr lang="en-MK" dirty="0">
            <a:solidFill>
              <a:schemeClr val="tx1"/>
            </a:solidFill>
          </a:endParaRPr>
        </a:p>
      </dgm:t>
    </dgm:pt>
    <dgm:pt modelId="{CAB995D0-591A-0E40-8BAA-3805B746FA75}" type="parTrans" cxnId="{C37EF726-8A5D-AA4A-B189-21F0D981D9FD}">
      <dgm:prSet/>
      <dgm:spPr/>
      <dgm:t>
        <a:bodyPr/>
        <a:lstStyle/>
        <a:p>
          <a:endParaRPr lang="en-GB">
            <a:solidFill>
              <a:schemeClr val="tx1"/>
            </a:solidFill>
          </a:endParaRPr>
        </a:p>
      </dgm:t>
    </dgm:pt>
    <dgm:pt modelId="{93FEE282-A5BA-AF4F-822B-68428EFFE2A6}" type="sibTrans" cxnId="{C37EF726-8A5D-AA4A-B189-21F0D981D9FD}">
      <dgm:prSet/>
      <dgm:spPr/>
      <dgm:t>
        <a:bodyPr/>
        <a:lstStyle/>
        <a:p>
          <a:endParaRPr lang="en-GB">
            <a:solidFill>
              <a:schemeClr val="tx1"/>
            </a:solidFill>
          </a:endParaRPr>
        </a:p>
      </dgm:t>
    </dgm:pt>
    <dgm:pt modelId="{32A218E0-ABE5-5642-9715-C862ABF0F03D}">
      <dgm:prSet/>
      <dgm:spPr/>
      <dgm:t>
        <a:bodyPr/>
        <a:lstStyle/>
        <a:p>
          <a:r>
            <a:rPr lang="en-GB" b="1" dirty="0">
              <a:solidFill>
                <a:schemeClr val="accent4"/>
              </a:solidFill>
            </a:rPr>
            <a:t>Adaptation</a:t>
          </a:r>
          <a:r>
            <a:rPr lang="en-GB" dirty="0">
              <a:solidFill>
                <a:schemeClr val="tx1"/>
              </a:solidFill>
            </a:rPr>
            <a:t> creates some new version of the original form</a:t>
          </a:r>
          <a:endParaRPr lang="en-MK" dirty="0">
            <a:solidFill>
              <a:schemeClr val="tx1"/>
            </a:solidFill>
          </a:endParaRPr>
        </a:p>
      </dgm:t>
    </dgm:pt>
    <dgm:pt modelId="{F12A72FC-FABC-FF46-9086-ED49AAD0A1B8}" type="parTrans" cxnId="{AD55E6C1-4F62-084D-A14B-E381BB3CDB1D}">
      <dgm:prSet/>
      <dgm:spPr/>
      <dgm:t>
        <a:bodyPr/>
        <a:lstStyle/>
        <a:p>
          <a:endParaRPr lang="en-GB">
            <a:solidFill>
              <a:schemeClr val="tx1"/>
            </a:solidFill>
          </a:endParaRPr>
        </a:p>
      </dgm:t>
    </dgm:pt>
    <dgm:pt modelId="{1CE8FB08-D69C-6D42-B575-A7C5CA047E74}" type="sibTrans" cxnId="{AD55E6C1-4F62-084D-A14B-E381BB3CDB1D}">
      <dgm:prSet/>
      <dgm:spPr/>
      <dgm:t>
        <a:bodyPr/>
        <a:lstStyle/>
        <a:p>
          <a:endParaRPr lang="en-GB">
            <a:solidFill>
              <a:schemeClr val="tx1"/>
            </a:solidFill>
          </a:endParaRPr>
        </a:p>
      </dgm:t>
    </dgm:pt>
    <dgm:pt modelId="{17CB21A6-717D-0247-8421-2029201C1A23}" type="pres">
      <dgm:prSet presAssocID="{73534B6F-9711-534C-96A1-96D5DBE9A3BF}" presName="linear" presStyleCnt="0">
        <dgm:presLayoutVars>
          <dgm:animLvl val="lvl"/>
          <dgm:resizeHandles val="exact"/>
        </dgm:presLayoutVars>
      </dgm:prSet>
      <dgm:spPr/>
    </dgm:pt>
    <dgm:pt modelId="{1243C95B-75D4-9140-BBC4-AD886F8A16A1}" type="pres">
      <dgm:prSet presAssocID="{BCFC7403-1ECD-7047-BADF-8001A04CF451}" presName="parentText" presStyleLbl="node1" presStyleIdx="0" presStyleCnt="2">
        <dgm:presLayoutVars>
          <dgm:chMax val="0"/>
          <dgm:bulletEnabled val="1"/>
        </dgm:presLayoutVars>
      </dgm:prSet>
      <dgm:spPr/>
    </dgm:pt>
    <dgm:pt modelId="{352EA55E-699D-1C4B-BC8B-D2765CFCFD13}" type="pres">
      <dgm:prSet presAssocID="{BCFC7403-1ECD-7047-BADF-8001A04CF451}" presName="childText" presStyleLbl="revTx" presStyleIdx="0" presStyleCnt="2">
        <dgm:presLayoutVars>
          <dgm:bulletEnabled val="1"/>
        </dgm:presLayoutVars>
      </dgm:prSet>
      <dgm:spPr/>
    </dgm:pt>
    <dgm:pt modelId="{7C84ECB0-D4BB-CB4C-AA0C-2FDA0E823211}" type="pres">
      <dgm:prSet presAssocID="{D2F3E7EE-AF28-AD4E-9182-FDD38AC2DFA2}" presName="parentText" presStyleLbl="node1" presStyleIdx="1" presStyleCnt="2">
        <dgm:presLayoutVars>
          <dgm:chMax val="0"/>
          <dgm:bulletEnabled val="1"/>
        </dgm:presLayoutVars>
      </dgm:prSet>
      <dgm:spPr/>
    </dgm:pt>
    <dgm:pt modelId="{C00C43FD-4AE0-2148-B3E0-70BA71C9CFEC}" type="pres">
      <dgm:prSet presAssocID="{D2F3E7EE-AF28-AD4E-9182-FDD38AC2DFA2}" presName="childText" presStyleLbl="revTx" presStyleIdx="1" presStyleCnt="2">
        <dgm:presLayoutVars>
          <dgm:bulletEnabled val="1"/>
        </dgm:presLayoutVars>
      </dgm:prSet>
      <dgm:spPr/>
    </dgm:pt>
  </dgm:ptLst>
  <dgm:cxnLst>
    <dgm:cxn modelId="{C3778119-8F56-1F4B-A0FD-7776A44649AB}" type="presOf" srcId="{D2F3E7EE-AF28-AD4E-9182-FDD38AC2DFA2}" destId="{7C84ECB0-D4BB-CB4C-AA0C-2FDA0E823211}" srcOrd="0" destOrd="0" presId="urn:microsoft.com/office/officeart/2005/8/layout/vList2"/>
    <dgm:cxn modelId="{E3A7F01A-5EEF-F640-962C-CD8CAF6BE164}" type="presOf" srcId="{32A218E0-ABE5-5642-9715-C862ABF0F03D}" destId="{C00C43FD-4AE0-2148-B3E0-70BA71C9CFEC}" srcOrd="0" destOrd="0" presId="urn:microsoft.com/office/officeart/2005/8/layout/vList2"/>
    <dgm:cxn modelId="{C37EF726-8A5D-AA4A-B189-21F0D981D9FD}" srcId="{73534B6F-9711-534C-96A1-96D5DBE9A3BF}" destId="{D2F3E7EE-AF28-AD4E-9182-FDD38AC2DFA2}" srcOrd="1" destOrd="0" parTransId="{CAB995D0-591A-0E40-8BAA-3805B746FA75}" sibTransId="{93FEE282-A5BA-AF4F-822B-68428EFFE2A6}"/>
    <dgm:cxn modelId="{762DC747-FC10-D84E-9355-6EDC7DEA02DA}" type="presOf" srcId="{73534B6F-9711-534C-96A1-96D5DBE9A3BF}" destId="{17CB21A6-717D-0247-8421-2029201C1A23}" srcOrd="0" destOrd="0" presId="urn:microsoft.com/office/officeart/2005/8/layout/vList2"/>
    <dgm:cxn modelId="{88B9D265-B5BB-B34A-B288-679DA8270AFD}" srcId="{73534B6F-9711-534C-96A1-96D5DBE9A3BF}" destId="{BCFC7403-1ECD-7047-BADF-8001A04CF451}" srcOrd="0" destOrd="0" parTransId="{A5490698-9C11-C941-A7FA-5819A681F7A3}" sibTransId="{53C12061-AA00-A944-82B2-CF6A7DEC4410}"/>
    <dgm:cxn modelId="{58946D7D-B9F4-F048-A4E7-592EF9B7E6CE}" type="presOf" srcId="{BCFC7403-1ECD-7047-BADF-8001A04CF451}" destId="{1243C95B-75D4-9140-BBC4-AD886F8A16A1}" srcOrd="0" destOrd="0" presId="urn:microsoft.com/office/officeart/2005/8/layout/vList2"/>
    <dgm:cxn modelId="{549678AB-52FE-8244-B0A6-814DFCC7AFDC}" srcId="{BCFC7403-1ECD-7047-BADF-8001A04CF451}" destId="{17E37B67-F4FA-6841-8C42-97AFD0141968}" srcOrd="0" destOrd="0" parTransId="{46BC4DD1-F8E2-7D45-B6DE-671E174EF9B2}" sibTransId="{7C23B439-7B76-5146-92AA-FE574A29D818}"/>
    <dgm:cxn modelId="{AD55E6C1-4F62-084D-A14B-E381BB3CDB1D}" srcId="{D2F3E7EE-AF28-AD4E-9182-FDD38AC2DFA2}" destId="{32A218E0-ABE5-5642-9715-C862ABF0F03D}" srcOrd="0" destOrd="0" parTransId="{F12A72FC-FABC-FF46-9086-ED49AAD0A1B8}" sibTransId="{1CE8FB08-D69C-6D42-B575-A7C5CA047E74}"/>
    <dgm:cxn modelId="{DB9C8AFE-E70F-0041-80FB-3115A1A7D39D}" type="presOf" srcId="{17E37B67-F4FA-6841-8C42-97AFD0141968}" destId="{352EA55E-699D-1C4B-BC8B-D2765CFCFD13}" srcOrd="0" destOrd="0" presId="urn:microsoft.com/office/officeart/2005/8/layout/vList2"/>
    <dgm:cxn modelId="{17A9F039-B60D-3A4B-84F6-F1BC4F6C6894}" type="presParOf" srcId="{17CB21A6-717D-0247-8421-2029201C1A23}" destId="{1243C95B-75D4-9140-BBC4-AD886F8A16A1}" srcOrd="0" destOrd="0" presId="urn:microsoft.com/office/officeart/2005/8/layout/vList2"/>
    <dgm:cxn modelId="{7D19967F-5F0B-BD47-B15B-1198A9E52BD3}" type="presParOf" srcId="{17CB21A6-717D-0247-8421-2029201C1A23}" destId="{352EA55E-699D-1C4B-BC8B-D2765CFCFD13}" srcOrd="1" destOrd="0" presId="urn:microsoft.com/office/officeart/2005/8/layout/vList2"/>
    <dgm:cxn modelId="{96D73CF4-9731-AE49-8107-3957ECE7DCBD}" type="presParOf" srcId="{17CB21A6-717D-0247-8421-2029201C1A23}" destId="{7C84ECB0-D4BB-CB4C-AA0C-2FDA0E823211}" srcOrd="2" destOrd="0" presId="urn:microsoft.com/office/officeart/2005/8/layout/vList2"/>
    <dgm:cxn modelId="{6542DF3F-7A1D-8042-A765-0FCE05A0906F}" type="presParOf" srcId="{17CB21A6-717D-0247-8421-2029201C1A23}" destId="{C00C43FD-4AE0-2148-B3E0-70BA71C9CFEC}"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dirty="0">
              <a:solidFill>
                <a:schemeClr val="tx1"/>
              </a:solidFill>
            </a:rPr>
            <a:t>You are preparing a new course on Open Science and have decided to combine some already available content (images or even whole learning units) and also create your own learning content (additional learning units).</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1">
        <dgm:presLayoutVars>
          <dgm:bulletEnabled val="1"/>
        </dgm:presLayoutVars>
      </dgm:prSet>
      <dgm:spPr/>
    </dgm:pt>
  </dgm:ptLst>
  <dgm:cxnLst>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48F1D563-3E21-BD43-A4AB-5ADCF98086BF}">
      <dgm:prSet/>
      <dgm:spPr/>
      <dgm:t>
        <a:bodyPr/>
        <a:lstStyle/>
        <a:p>
          <a:r>
            <a:rPr lang="en-GB" b="0" i="0">
              <a:solidFill>
                <a:schemeClr val="tx1"/>
              </a:solidFill>
            </a:rPr>
            <a:t>The content that you would like to reuse is:</a:t>
          </a:r>
        </a:p>
      </dgm:t>
    </dgm:pt>
    <dgm:pt modelId="{877068C9-18C5-DD4F-AC3F-B03CF5167683}" type="parTrans" cxnId="{EE2DE193-09BD-0F45-925B-7CB110890EC1}">
      <dgm:prSet/>
      <dgm:spPr/>
      <dgm:t>
        <a:bodyPr/>
        <a:lstStyle/>
        <a:p>
          <a:endParaRPr lang="en-GB">
            <a:solidFill>
              <a:schemeClr val="tx1"/>
            </a:solidFill>
          </a:endParaRPr>
        </a:p>
      </dgm:t>
    </dgm:pt>
    <dgm:pt modelId="{2ECF44DD-9230-264C-BE9A-C05B631341E7}" type="sibTrans" cxnId="{EE2DE193-09BD-0F45-925B-7CB110890EC1}">
      <dgm:prSet/>
      <dgm:spPr/>
      <dgm:t>
        <a:bodyPr/>
        <a:lstStyle/>
        <a:p>
          <a:endParaRPr lang="en-GB">
            <a:solidFill>
              <a:schemeClr val="tx1"/>
            </a:solidFill>
          </a:endParaRPr>
        </a:p>
      </dgm:t>
    </dgm:pt>
    <dgm:pt modelId="{C759B4BE-717C-214E-AE0A-43DD8A13B957}">
      <dgm:prSet/>
      <dgm:spPr/>
      <dgm:t>
        <a:bodyPr/>
        <a:lstStyle/>
        <a:p>
          <a:pPr>
            <a:buFont typeface="Arial" panose="020B0604020202020204" pitchFamily="34" charset="0"/>
            <a:buChar char="•"/>
          </a:pPr>
          <a:r>
            <a:rPr lang="en-GB" b="0" i="0" dirty="0">
              <a:solidFill>
                <a:schemeClr val="tx1"/>
              </a:solidFill>
            </a:rPr>
            <a:t>Your adaptation of </a:t>
          </a:r>
          <a:r>
            <a:rPr lang="en-GB" b="0" i="0" dirty="0">
              <a:solidFill>
                <a:schemeClr val="tx1"/>
              </a:solidFill>
              <a:hlinkClick xmlns:r="http://schemas.openxmlformats.org/officeDocument/2006/relationships" r:id="rId1" tooltip="https://github.com/opensciency/sprint-content/blob/main/open-data/Lesson1-WhatIsOpenData.md">
                <a:extLst>
                  <a:ext uri="{A12FA001-AC4F-418D-AE19-62706E023703}">
                    <ahyp:hlinkClr xmlns:ahyp="http://schemas.microsoft.com/office/drawing/2018/hyperlinkcolor" val="tx"/>
                  </a:ext>
                </a:extLst>
              </a:hlinkClick>
            </a:rPr>
            <a:t>Lesson 1 - What is Open Data from OpenSciency</a:t>
          </a:r>
          <a:endParaRPr lang="en-GB" b="0" i="0" dirty="0">
            <a:solidFill>
              <a:schemeClr val="tx1"/>
            </a:solidFill>
          </a:endParaRPr>
        </a:p>
      </dgm:t>
    </dgm:pt>
    <dgm:pt modelId="{43B1D7F6-4377-634E-AF53-7CC0FDACA239}" type="parTrans" cxnId="{5150DEEF-13B3-BD4A-A279-E8BF89C429DB}">
      <dgm:prSet/>
      <dgm:spPr/>
      <dgm:t>
        <a:bodyPr/>
        <a:lstStyle/>
        <a:p>
          <a:endParaRPr lang="en-GB">
            <a:solidFill>
              <a:schemeClr val="tx1"/>
            </a:solidFill>
          </a:endParaRPr>
        </a:p>
      </dgm:t>
    </dgm:pt>
    <dgm:pt modelId="{2B59189F-F23B-FF4A-9B19-E082ED2068E8}" type="sibTrans" cxnId="{5150DEEF-13B3-BD4A-A279-E8BF89C429DB}">
      <dgm:prSet/>
      <dgm:spPr/>
      <dgm:t>
        <a:bodyPr/>
        <a:lstStyle/>
        <a:p>
          <a:endParaRPr lang="en-GB">
            <a:solidFill>
              <a:schemeClr val="tx1"/>
            </a:solidFill>
          </a:endParaRPr>
        </a:p>
      </dgm:t>
    </dgm:pt>
    <dgm:pt modelId="{5E818E4B-E534-0343-B3FD-7D0F5CF04338}">
      <dgm:prSet/>
      <dgm:spPr/>
      <dgm:t>
        <a:bodyPr/>
        <a:lstStyle/>
        <a:p>
          <a:pPr>
            <a:buFont typeface="Arial" panose="020B0604020202020204" pitchFamily="34" charset="0"/>
            <a:buChar char="•"/>
          </a:pPr>
          <a:r>
            <a:rPr lang="en-GB" b="0" i="0" dirty="0">
              <a:solidFill>
                <a:schemeClr val="tx1"/>
              </a:solidFill>
              <a:hlinkClick xmlns:r="http://schemas.openxmlformats.org/officeDocument/2006/relationships" r:id="rId2" tooltip="https://eurodoc.net/open-science-ambassadors-training/m1-open-science">
                <a:extLst>
                  <a:ext uri="{A12FA001-AC4F-418D-AE19-62706E023703}">
                    <ahyp:hlinkClr xmlns:ahyp="http://schemas.microsoft.com/office/drawing/2018/hyperlinkcolor" val="tx"/>
                  </a:ext>
                </a:extLst>
              </a:hlinkClick>
            </a:rPr>
            <a:t>M1 - Open Science Ambassador Training from EURODOC</a:t>
          </a:r>
          <a:endParaRPr lang="en-GB" b="0" i="0" dirty="0">
            <a:solidFill>
              <a:schemeClr val="tx1"/>
            </a:solidFill>
          </a:endParaRPr>
        </a:p>
      </dgm:t>
    </dgm:pt>
    <dgm:pt modelId="{42BD0524-DD2A-3F4E-91F6-FFFBD31C4151}" type="parTrans" cxnId="{9D8738AB-DD9F-4849-BB30-15367791AEC0}">
      <dgm:prSet/>
      <dgm:spPr/>
      <dgm:t>
        <a:bodyPr/>
        <a:lstStyle/>
        <a:p>
          <a:endParaRPr lang="en-GB">
            <a:solidFill>
              <a:schemeClr val="tx1"/>
            </a:solidFill>
          </a:endParaRPr>
        </a:p>
      </dgm:t>
    </dgm:pt>
    <dgm:pt modelId="{9F1D4324-3E63-784E-B9E5-55913A9B99B6}" type="sibTrans" cxnId="{9D8738AB-DD9F-4849-BB30-15367791AEC0}">
      <dgm:prSet/>
      <dgm:spPr/>
      <dgm:t>
        <a:bodyPr/>
        <a:lstStyle/>
        <a:p>
          <a:endParaRPr lang="en-GB">
            <a:solidFill>
              <a:schemeClr val="tx1"/>
            </a:solidFill>
          </a:endParaRPr>
        </a:p>
      </dgm:t>
    </dgm:pt>
    <dgm:pt modelId="{315E47D7-136F-D840-B197-9AD66A9C829D}">
      <dgm:prSet/>
      <dgm:spPr/>
      <dgm:t>
        <a:bodyPr/>
        <a:lstStyle/>
        <a:p>
          <a:pPr>
            <a:buFont typeface="Arial" panose="020B0604020202020204" pitchFamily="34" charset="0"/>
            <a:buChar char="•"/>
          </a:pPr>
          <a:r>
            <a:rPr lang="en-GB" b="0" i="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3 from Why open science? presentation by Sarah Jones</a:t>
          </a:r>
          <a:endParaRPr lang="en-GB" b="0" i="0" dirty="0">
            <a:solidFill>
              <a:schemeClr val="tx1"/>
            </a:solidFill>
          </a:endParaRPr>
        </a:p>
      </dgm:t>
    </dgm:pt>
    <dgm:pt modelId="{660C4A8F-9894-7C44-856D-C5687CF91F41}" type="parTrans" cxnId="{E939A47F-347A-E44D-9C01-848C727892A6}">
      <dgm:prSet/>
      <dgm:spPr/>
      <dgm:t>
        <a:bodyPr/>
        <a:lstStyle/>
        <a:p>
          <a:endParaRPr lang="en-GB">
            <a:solidFill>
              <a:schemeClr val="tx1"/>
            </a:solidFill>
          </a:endParaRPr>
        </a:p>
      </dgm:t>
    </dgm:pt>
    <dgm:pt modelId="{1AC60C77-6C7C-7544-B6ED-044F2EA537F1}" type="sibTrans" cxnId="{E939A47F-347A-E44D-9C01-848C727892A6}">
      <dgm:prSet/>
      <dgm:spPr/>
      <dgm:t>
        <a:bodyPr/>
        <a:lstStyle/>
        <a:p>
          <a:endParaRPr lang="en-GB">
            <a:solidFill>
              <a:schemeClr val="tx1"/>
            </a:solidFill>
          </a:endParaRPr>
        </a:p>
      </dgm:t>
    </dgm:pt>
    <dgm:pt modelId="{A060AA51-8B9F-4343-B6D1-FF3811764360}">
      <dgm:prSet/>
      <dgm:spPr/>
      <dgm:t>
        <a:bodyPr/>
        <a:lstStyle/>
        <a:p>
          <a:pPr>
            <a:buFont typeface="Arial" panose="020B0604020202020204" pitchFamily="34" charset="0"/>
            <a:buChar char="•"/>
          </a:pPr>
          <a:r>
            <a:rPr lang="en-GB" b="0" i="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10 from Why open science? presentation by Sarah Jones</a:t>
          </a:r>
          <a:endParaRPr lang="en-GB" b="0" i="0" dirty="0">
            <a:solidFill>
              <a:schemeClr val="tx1"/>
            </a:solidFill>
          </a:endParaRPr>
        </a:p>
      </dgm:t>
    </dgm:pt>
    <dgm:pt modelId="{4652190B-1707-344B-89A1-A4A6571E56D4}" type="parTrans" cxnId="{3DF4D7D4-94EB-5D4A-8274-4F5401236387}">
      <dgm:prSet/>
      <dgm:spPr/>
      <dgm:t>
        <a:bodyPr/>
        <a:lstStyle/>
        <a:p>
          <a:endParaRPr lang="en-GB">
            <a:solidFill>
              <a:schemeClr val="tx1"/>
            </a:solidFill>
          </a:endParaRPr>
        </a:p>
      </dgm:t>
    </dgm:pt>
    <dgm:pt modelId="{6DC346F6-2C13-5B4C-B40E-D4BA9B950B74}" type="sibTrans" cxnId="{3DF4D7D4-94EB-5D4A-8274-4F5401236387}">
      <dgm:prSet/>
      <dgm:spPr/>
      <dgm:t>
        <a:bodyPr/>
        <a:lstStyle/>
        <a:p>
          <a:endParaRPr lang="en-GB">
            <a:solidFill>
              <a:schemeClr val="tx1"/>
            </a:solidFill>
          </a:endParaRPr>
        </a:p>
      </dgm:t>
    </dgm:pt>
    <dgm:pt modelId="{EE3EECCC-FD97-2548-8853-9F9562900A82}">
      <dgm:prSet/>
      <dgm:spPr/>
      <dgm:t>
        <a:bodyPr/>
        <a:lstStyle/>
        <a:p>
          <a:pPr>
            <a:buFont typeface="Arial" panose="020B0604020202020204" pitchFamily="34" charset="0"/>
            <a:buChar char="•"/>
          </a:pPr>
          <a:r>
            <a:rPr lang="en-GB" b="0" i="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5 from Why open science? presentation by Sarah Jones</a:t>
          </a:r>
          <a:r>
            <a:rPr lang="en-GB" b="0" i="0" dirty="0">
              <a:solidFill>
                <a:schemeClr val="tx1"/>
              </a:solidFill>
            </a:rPr>
            <a:t> combined with </a:t>
          </a:r>
          <a:r>
            <a:rPr lang="en-GB" b="0" i="0" dirty="0">
              <a:solidFill>
                <a:schemeClr val="tx1"/>
              </a:solidFill>
              <a:hlinkClick xmlns:r="http://schemas.openxmlformats.org/officeDocument/2006/relationships" r:id="rId4" tooltip="https://www.cos.io/initiatives/badges">
                <a:extLst>
                  <a:ext uri="{A12FA001-AC4F-418D-AE19-62706E023703}">
                    <ahyp:hlinkClr xmlns:ahyp="http://schemas.microsoft.com/office/drawing/2018/hyperlinkcolor" val="tx"/>
                  </a:ext>
                </a:extLst>
              </a:hlinkClick>
            </a:rPr>
            <a:t>the badges image and text from Center for Open Science</a:t>
          </a:r>
          <a:r>
            <a:rPr lang="en-GB" b="0" i="0" dirty="0">
              <a:solidFill>
                <a:schemeClr val="tx1"/>
              </a:solidFill>
            </a:rPr>
            <a:t> into a new adaptation</a:t>
          </a:r>
        </a:p>
      </dgm:t>
    </dgm:pt>
    <dgm:pt modelId="{6D7D9829-177C-2843-9BFF-C7D1549899CD}" type="parTrans" cxnId="{8ACD4D2C-D8A8-4941-8C08-07D37D774E28}">
      <dgm:prSet/>
      <dgm:spPr/>
      <dgm:t>
        <a:bodyPr/>
        <a:lstStyle/>
        <a:p>
          <a:endParaRPr lang="en-GB">
            <a:solidFill>
              <a:schemeClr val="tx1"/>
            </a:solidFill>
          </a:endParaRPr>
        </a:p>
      </dgm:t>
    </dgm:pt>
    <dgm:pt modelId="{A94B83CF-80AC-1545-B947-4C7A72E435D0}" type="sibTrans" cxnId="{8ACD4D2C-D8A8-4941-8C08-07D37D774E28}">
      <dgm:prSet/>
      <dgm:spPr/>
      <dgm:t>
        <a:bodyPr/>
        <a:lstStyle/>
        <a:p>
          <a:endParaRPr lang="en-GB">
            <a:solidFill>
              <a:schemeClr val="tx1"/>
            </a:solidFill>
          </a:endParaRPr>
        </a:p>
      </dgm:t>
    </dgm:pt>
    <dgm:pt modelId="{1B3F2F39-2DD2-3A49-8596-4FC5930DD440}">
      <dgm:prSet custT="1"/>
      <dgm:spPr/>
      <dgm:t>
        <a:bodyPr/>
        <a:lstStyle/>
        <a:p>
          <a:pPr>
            <a:buFont typeface="+mj-lt"/>
            <a:buAutoNum type="arabicPeriod"/>
          </a:pPr>
          <a:r>
            <a:rPr lang="en-GB" sz="2400" b="0" i="0" dirty="0">
              <a:solidFill>
                <a:schemeClr val="tx1"/>
              </a:solidFill>
            </a:rPr>
            <a:t> Check if reuse is allowed</a:t>
          </a:r>
        </a:p>
      </dgm:t>
    </dgm:pt>
    <dgm:pt modelId="{7C5C1835-6C33-214C-9B09-4F90C73BF600}" type="sibTrans" cxnId="{B571EEB3-F28A-1848-8254-5D389546D218}">
      <dgm:prSet/>
      <dgm:spPr/>
      <dgm:t>
        <a:bodyPr/>
        <a:lstStyle/>
        <a:p>
          <a:endParaRPr lang="en-GB">
            <a:solidFill>
              <a:schemeClr val="tx1"/>
            </a:solidFill>
          </a:endParaRPr>
        </a:p>
      </dgm:t>
    </dgm:pt>
    <dgm:pt modelId="{FCBF29A8-7BB3-9749-BA3F-F4B2E3DE2027}" type="parTrans" cxnId="{B571EEB3-F28A-1848-8254-5D389546D218}">
      <dgm:prSet/>
      <dgm:spPr/>
      <dgm:t>
        <a:bodyPr/>
        <a:lstStyle/>
        <a:p>
          <a:endParaRPr lang="en-GB">
            <a:solidFill>
              <a:schemeClr val="tx1"/>
            </a:solidFill>
          </a:endParaRPr>
        </a:p>
      </dgm:t>
    </dgm:pt>
    <dgm:pt modelId="{9BAE787A-9215-3A4E-BD90-BB75F4FFD0D8}">
      <dgm:prSet custT="1"/>
      <dgm:spPr/>
      <dgm:t>
        <a:bodyPr/>
        <a:lstStyle/>
        <a:p>
          <a:pPr>
            <a:buFont typeface="+mj-lt"/>
            <a:buAutoNum type="arabicPeriod"/>
          </a:pPr>
          <a:r>
            <a:rPr lang="en-GB" sz="3200" b="0" i="0" dirty="0">
              <a:solidFill>
                <a:schemeClr val="tx1"/>
              </a:solidFill>
            </a:rPr>
            <a:t>Steps:</a:t>
          </a:r>
        </a:p>
      </dgm:t>
    </dgm:pt>
    <dgm:pt modelId="{EAE610E0-ADBD-C643-8362-BA5777A7AA89}" type="parTrans" cxnId="{4862BE73-9973-3649-8A83-D8C460E9AE62}">
      <dgm:prSet/>
      <dgm:spPr/>
      <dgm:t>
        <a:bodyPr/>
        <a:lstStyle/>
        <a:p>
          <a:endParaRPr lang="en-GB">
            <a:solidFill>
              <a:schemeClr val="tx1"/>
            </a:solidFill>
          </a:endParaRPr>
        </a:p>
      </dgm:t>
    </dgm:pt>
    <dgm:pt modelId="{09152E7B-A609-F949-A347-809D72A134F7}" type="sibTrans" cxnId="{4862BE73-9973-3649-8A83-D8C460E9AE62}">
      <dgm:prSet/>
      <dgm:spPr/>
      <dgm:t>
        <a:bodyPr/>
        <a:lstStyle/>
        <a:p>
          <a:endParaRPr lang="en-GB">
            <a:solidFill>
              <a:schemeClr val="tx1"/>
            </a:solidFill>
          </a:endParaRPr>
        </a:p>
      </dgm:t>
    </dgm:pt>
    <dgm:pt modelId="{E696D7BB-D928-B14C-97E6-653316D0C71A}">
      <dgm:prSet custT="1"/>
      <dgm:spPr/>
      <dgm:t>
        <a:bodyPr/>
        <a:lstStyle/>
        <a:p>
          <a:pPr>
            <a:buFont typeface="+mj-lt"/>
            <a:buAutoNum type="arabicPeriod"/>
          </a:pPr>
          <a:r>
            <a:rPr lang="en-GB" sz="2400" b="0" i="0" dirty="0">
              <a:solidFill>
                <a:schemeClr val="tx1"/>
              </a:solidFill>
            </a:rPr>
            <a:t> Is it allowed to combine together these contents</a:t>
          </a:r>
        </a:p>
      </dgm:t>
    </dgm:pt>
    <dgm:pt modelId="{ABEC4D61-0DA6-A14E-9B39-1D2AFA5E8716}" type="parTrans" cxnId="{3BBFACEA-DB72-7F4B-9D19-3EA72AA640F9}">
      <dgm:prSet/>
      <dgm:spPr/>
      <dgm:t>
        <a:bodyPr/>
        <a:lstStyle/>
        <a:p>
          <a:endParaRPr lang="en-GB">
            <a:solidFill>
              <a:schemeClr val="tx1"/>
            </a:solidFill>
          </a:endParaRPr>
        </a:p>
      </dgm:t>
    </dgm:pt>
    <dgm:pt modelId="{B83C32D7-15D8-B64E-BBBF-9B3C79AB96B5}" type="sibTrans" cxnId="{3BBFACEA-DB72-7F4B-9D19-3EA72AA640F9}">
      <dgm:prSet/>
      <dgm:spPr/>
      <dgm:t>
        <a:bodyPr/>
        <a:lstStyle/>
        <a:p>
          <a:endParaRPr lang="en-GB">
            <a:solidFill>
              <a:schemeClr val="tx1"/>
            </a:solidFill>
          </a:endParaRPr>
        </a:p>
      </dgm:t>
    </dgm:pt>
    <dgm:pt modelId="{E824078C-015F-1D4C-8C37-4C7292F59CA3}">
      <dgm:prSet custT="1"/>
      <dgm:spPr/>
      <dgm:t>
        <a:bodyPr/>
        <a:lstStyle/>
        <a:p>
          <a:pPr>
            <a:buFont typeface="+mj-lt"/>
            <a:buAutoNum type="arabicPeriod"/>
          </a:pPr>
          <a:r>
            <a:rPr lang="en-GB" sz="2400" b="0" i="0" dirty="0">
              <a:solidFill>
                <a:schemeClr val="tx1"/>
              </a:solidFill>
            </a:rPr>
            <a:t> Check the remix license compatibility</a:t>
          </a:r>
        </a:p>
      </dgm:t>
    </dgm:pt>
    <dgm:pt modelId="{6F39B15F-853F-1B43-8264-1790703913E1}" type="parTrans" cxnId="{0AE84E63-24C8-BD42-A19C-13B477DF7B1D}">
      <dgm:prSet/>
      <dgm:spPr/>
      <dgm:t>
        <a:bodyPr/>
        <a:lstStyle/>
        <a:p>
          <a:endParaRPr lang="en-GB">
            <a:solidFill>
              <a:schemeClr val="tx1"/>
            </a:solidFill>
          </a:endParaRPr>
        </a:p>
      </dgm:t>
    </dgm:pt>
    <dgm:pt modelId="{732C8578-C2A5-F34F-A5C4-ACCDDE0627E0}" type="sibTrans" cxnId="{0AE84E63-24C8-BD42-A19C-13B477DF7B1D}">
      <dgm:prSet/>
      <dgm:spPr/>
      <dgm:t>
        <a:bodyPr/>
        <a:lstStyle/>
        <a:p>
          <a:endParaRPr lang="en-GB">
            <a:solidFill>
              <a:schemeClr val="tx1"/>
            </a:solidFill>
          </a:endParaRPr>
        </a:p>
      </dgm:t>
    </dgm:pt>
    <dgm:pt modelId="{BEC2663D-4243-974A-A717-9B00357EAB4E}">
      <dgm:prSet custT="1"/>
      <dgm:spPr/>
      <dgm:t>
        <a:bodyPr/>
        <a:lstStyle/>
        <a:p>
          <a:pPr>
            <a:buFont typeface="+mj-lt"/>
            <a:buAutoNum type="arabicPeriod"/>
          </a:pPr>
          <a:r>
            <a:rPr lang="en-GB" sz="2400" b="0" i="0" dirty="0">
              <a:solidFill>
                <a:schemeClr val="tx1"/>
              </a:solidFill>
            </a:rPr>
            <a:t> Decide on the license of your work</a:t>
          </a:r>
        </a:p>
      </dgm:t>
    </dgm:pt>
    <dgm:pt modelId="{4FA0DE27-3D32-F248-995A-5F08142242B6}" type="parTrans" cxnId="{1D1160E8-3E06-E04E-A0B3-9BAB9707995D}">
      <dgm:prSet/>
      <dgm:spPr/>
      <dgm:t>
        <a:bodyPr/>
        <a:lstStyle/>
        <a:p>
          <a:endParaRPr lang="en-GB">
            <a:solidFill>
              <a:schemeClr val="tx1"/>
            </a:solidFill>
          </a:endParaRPr>
        </a:p>
      </dgm:t>
    </dgm:pt>
    <dgm:pt modelId="{43D63082-C0B0-4F40-9C78-406FB416BC6F}" type="sibTrans" cxnId="{1D1160E8-3E06-E04E-A0B3-9BAB9707995D}">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3EFEF4C0-0C11-764C-87DC-36849751C784}" type="pres">
      <dgm:prSet presAssocID="{48F1D563-3E21-BD43-A4AB-5ADCF98086BF}" presName="node" presStyleLbl="node1" presStyleIdx="0" presStyleCnt="2">
        <dgm:presLayoutVars>
          <dgm:bulletEnabled val="1"/>
        </dgm:presLayoutVars>
      </dgm:prSet>
      <dgm:spPr/>
    </dgm:pt>
    <dgm:pt modelId="{C6D7D990-0154-1442-B945-22432C5C0F9C}" type="pres">
      <dgm:prSet presAssocID="{2ECF44DD-9230-264C-BE9A-C05B631341E7}" presName="sibTrans" presStyleCnt="0"/>
      <dgm:spPr/>
    </dgm:pt>
    <dgm:pt modelId="{A4E4E4BB-AC14-084A-A709-1072C94694D0}" type="pres">
      <dgm:prSet presAssocID="{9BAE787A-9215-3A4E-BD90-BB75F4FFD0D8}" presName="node" presStyleLbl="node1" presStyleIdx="1" presStyleCnt="2">
        <dgm:presLayoutVars>
          <dgm:bulletEnabled val="1"/>
        </dgm:presLayoutVars>
      </dgm:prSet>
      <dgm:spPr/>
    </dgm:pt>
  </dgm:ptLst>
  <dgm:cxnLst>
    <dgm:cxn modelId="{8ACD4D2C-D8A8-4941-8C08-07D37D774E28}" srcId="{48F1D563-3E21-BD43-A4AB-5ADCF98086BF}" destId="{EE3EECCC-FD97-2548-8853-9F9562900A82}" srcOrd="4" destOrd="0" parTransId="{6D7D9829-177C-2843-9BFF-C7D1549899CD}" sibTransId="{A94B83CF-80AC-1545-B947-4C7A72E435D0}"/>
    <dgm:cxn modelId="{0CBA2738-040D-404E-B6A6-3EB34F4A455F}" type="presOf" srcId="{9BAE787A-9215-3A4E-BD90-BB75F4FFD0D8}" destId="{A4E4E4BB-AC14-084A-A709-1072C94694D0}" srcOrd="0" destOrd="0" presId="urn:microsoft.com/office/officeart/2005/8/layout/default"/>
    <dgm:cxn modelId="{5979743F-ACD5-3041-BCA9-152BE8B4A882}" type="presOf" srcId="{E696D7BB-D928-B14C-97E6-653316D0C71A}" destId="{A4E4E4BB-AC14-084A-A709-1072C94694D0}" srcOrd="0" destOrd="2" presId="urn:microsoft.com/office/officeart/2005/8/layout/default"/>
    <dgm:cxn modelId="{BBD89045-0D13-8247-BB42-A7F7D5421271}" type="presOf" srcId="{E824078C-015F-1D4C-8C37-4C7292F59CA3}" destId="{A4E4E4BB-AC14-084A-A709-1072C94694D0}" srcOrd="0" destOrd="3" presId="urn:microsoft.com/office/officeart/2005/8/layout/default"/>
    <dgm:cxn modelId="{548A2D5B-2F9B-7449-81D1-2FB936BA595B}" type="presOf" srcId="{1B3F2F39-2DD2-3A49-8596-4FC5930DD440}" destId="{A4E4E4BB-AC14-084A-A709-1072C94694D0}" srcOrd="0" destOrd="1" presId="urn:microsoft.com/office/officeart/2005/8/layout/default"/>
    <dgm:cxn modelId="{A40C8F5F-818F-5A4E-B8D5-811C4F332681}" type="presOf" srcId="{315E47D7-136F-D840-B197-9AD66A9C829D}" destId="{3EFEF4C0-0C11-764C-87DC-36849751C784}" srcOrd="0" destOrd="3" presId="urn:microsoft.com/office/officeart/2005/8/layout/default"/>
    <dgm:cxn modelId="{0AE84E63-24C8-BD42-A19C-13B477DF7B1D}" srcId="{9BAE787A-9215-3A4E-BD90-BB75F4FFD0D8}" destId="{E824078C-015F-1D4C-8C37-4C7292F59CA3}" srcOrd="2" destOrd="0" parTransId="{6F39B15F-853F-1B43-8264-1790703913E1}" sibTransId="{732C8578-C2A5-F34F-A5C4-ACCDDE0627E0}"/>
    <dgm:cxn modelId="{21A76963-737E-4148-A36A-2F815E650287}" type="presOf" srcId="{0F684286-D9B5-914E-9C2A-CC59F1488368}" destId="{1E1D3CC6-75D6-3545-91EF-976131F655B1}" srcOrd="0" destOrd="0" presId="urn:microsoft.com/office/officeart/2005/8/layout/default"/>
    <dgm:cxn modelId="{4862BE73-9973-3649-8A83-D8C460E9AE62}" srcId="{0F684286-D9B5-914E-9C2A-CC59F1488368}" destId="{9BAE787A-9215-3A4E-BD90-BB75F4FFD0D8}" srcOrd="1" destOrd="0" parTransId="{EAE610E0-ADBD-C643-8362-BA5777A7AA89}" sibTransId="{09152E7B-A609-F949-A347-809D72A134F7}"/>
    <dgm:cxn modelId="{47E1F077-6C16-2743-9239-F691DFB73EC9}" type="presOf" srcId="{48F1D563-3E21-BD43-A4AB-5ADCF98086BF}" destId="{3EFEF4C0-0C11-764C-87DC-36849751C784}" srcOrd="0" destOrd="0" presId="urn:microsoft.com/office/officeart/2005/8/layout/default"/>
    <dgm:cxn modelId="{8989A978-982B-6D43-A8EB-4C11C7B2B8D3}" type="presOf" srcId="{BEC2663D-4243-974A-A717-9B00357EAB4E}" destId="{A4E4E4BB-AC14-084A-A709-1072C94694D0}" srcOrd="0" destOrd="4" presId="urn:microsoft.com/office/officeart/2005/8/layout/default"/>
    <dgm:cxn modelId="{A0A52C7B-EB58-4845-A066-DED0B52C09C7}" type="presOf" srcId="{A060AA51-8B9F-4343-B6D1-FF3811764360}" destId="{3EFEF4C0-0C11-764C-87DC-36849751C784}" srcOrd="0" destOrd="4" presId="urn:microsoft.com/office/officeart/2005/8/layout/default"/>
    <dgm:cxn modelId="{5241DC7D-8325-A045-BA64-66CD741F3487}" type="presOf" srcId="{EE3EECCC-FD97-2548-8853-9F9562900A82}" destId="{3EFEF4C0-0C11-764C-87DC-36849751C784}" srcOrd="0" destOrd="5" presId="urn:microsoft.com/office/officeart/2005/8/layout/default"/>
    <dgm:cxn modelId="{E939A47F-347A-E44D-9C01-848C727892A6}" srcId="{48F1D563-3E21-BD43-A4AB-5ADCF98086BF}" destId="{315E47D7-136F-D840-B197-9AD66A9C829D}" srcOrd="2" destOrd="0" parTransId="{660C4A8F-9894-7C44-856D-C5687CF91F41}" sibTransId="{1AC60C77-6C7C-7544-B6ED-044F2EA537F1}"/>
    <dgm:cxn modelId="{EE2DE193-09BD-0F45-925B-7CB110890EC1}" srcId="{0F684286-D9B5-914E-9C2A-CC59F1488368}" destId="{48F1D563-3E21-BD43-A4AB-5ADCF98086BF}" srcOrd="0" destOrd="0" parTransId="{877068C9-18C5-DD4F-AC3F-B03CF5167683}" sibTransId="{2ECF44DD-9230-264C-BE9A-C05B631341E7}"/>
    <dgm:cxn modelId="{9D8738AB-DD9F-4849-BB30-15367791AEC0}" srcId="{48F1D563-3E21-BD43-A4AB-5ADCF98086BF}" destId="{5E818E4B-E534-0343-B3FD-7D0F5CF04338}" srcOrd="1" destOrd="0" parTransId="{42BD0524-DD2A-3F4E-91F6-FFFBD31C4151}" sibTransId="{9F1D4324-3E63-784E-B9E5-55913A9B99B6}"/>
    <dgm:cxn modelId="{B571EEB3-F28A-1848-8254-5D389546D218}" srcId="{9BAE787A-9215-3A4E-BD90-BB75F4FFD0D8}" destId="{1B3F2F39-2DD2-3A49-8596-4FC5930DD440}" srcOrd="0" destOrd="0" parTransId="{FCBF29A8-7BB3-9749-BA3F-F4B2E3DE2027}" sibTransId="{7C5C1835-6C33-214C-9B09-4F90C73BF600}"/>
    <dgm:cxn modelId="{3DF4D7D4-94EB-5D4A-8274-4F5401236387}" srcId="{48F1D563-3E21-BD43-A4AB-5ADCF98086BF}" destId="{A060AA51-8B9F-4343-B6D1-FF3811764360}" srcOrd="3" destOrd="0" parTransId="{4652190B-1707-344B-89A1-A4A6571E56D4}" sibTransId="{6DC346F6-2C13-5B4C-B40E-D4BA9B950B74}"/>
    <dgm:cxn modelId="{24BC01DC-E37E-C24D-A9EC-1FF3988555E0}" type="presOf" srcId="{C759B4BE-717C-214E-AE0A-43DD8A13B957}" destId="{3EFEF4C0-0C11-764C-87DC-36849751C784}" srcOrd="0" destOrd="1" presId="urn:microsoft.com/office/officeart/2005/8/layout/default"/>
    <dgm:cxn modelId="{1D1160E8-3E06-E04E-A0B3-9BAB9707995D}" srcId="{9BAE787A-9215-3A4E-BD90-BB75F4FFD0D8}" destId="{BEC2663D-4243-974A-A717-9B00357EAB4E}" srcOrd="3" destOrd="0" parTransId="{4FA0DE27-3D32-F248-995A-5F08142242B6}" sibTransId="{43D63082-C0B0-4F40-9C78-406FB416BC6F}"/>
    <dgm:cxn modelId="{3BBFACEA-DB72-7F4B-9D19-3EA72AA640F9}" srcId="{9BAE787A-9215-3A4E-BD90-BB75F4FFD0D8}" destId="{E696D7BB-D928-B14C-97E6-653316D0C71A}" srcOrd="1" destOrd="0" parTransId="{ABEC4D61-0DA6-A14E-9B39-1D2AFA5E8716}" sibTransId="{B83C32D7-15D8-B64E-BBBF-9B3C79AB96B5}"/>
    <dgm:cxn modelId="{5150DEEF-13B3-BD4A-A279-E8BF89C429DB}" srcId="{48F1D563-3E21-BD43-A4AB-5ADCF98086BF}" destId="{C759B4BE-717C-214E-AE0A-43DD8A13B957}" srcOrd="0" destOrd="0" parTransId="{43B1D7F6-4377-634E-AF53-7CC0FDACA239}" sibTransId="{2B59189F-F23B-FF4A-9B19-E082ED2068E8}"/>
    <dgm:cxn modelId="{1E6BF2F5-68A8-924E-ACAD-3A41A789FD7F}" type="presOf" srcId="{5E818E4B-E534-0343-B3FD-7D0F5CF04338}" destId="{3EFEF4C0-0C11-764C-87DC-36849751C784}" srcOrd="0" destOrd="2" presId="urn:microsoft.com/office/officeart/2005/8/layout/default"/>
    <dgm:cxn modelId="{5F597040-D52A-C241-A392-9E41DBE04F93}" type="presParOf" srcId="{1E1D3CC6-75D6-3545-91EF-976131F655B1}" destId="{3EFEF4C0-0C11-764C-87DC-36849751C784}" srcOrd="0" destOrd="0" presId="urn:microsoft.com/office/officeart/2005/8/layout/default"/>
    <dgm:cxn modelId="{7B5EEE7A-ADEA-804D-8C6E-1FE160C31F9A}" type="presParOf" srcId="{1E1D3CC6-75D6-3545-91EF-976131F655B1}" destId="{C6D7D990-0154-1442-B945-22432C5C0F9C}" srcOrd="1" destOrd="0" presId="urn:microsoft.com/office/officeart/2005/8/layout/default"/>
    <dgm:cxn modelId="{AE7923BD-AD9D-8F40-BACC-A60A00459B34}" type="presParOf" srcId="{1E1D3CC6-75D6-3545-91EF-976131F655B1}" destId="{A4E4E4BB-AC14-084A-A709-1072C94694D0}" srcOrd="2"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EF1524BE-A2B3-8E4E-AE24-E8DDDD43EEE3}" type="doc">
      <dgm:prSet loTypeId="urn:microsoft.com/office/officeart/2005/8/layout/default" loCatId="" qsTypeId="urn:microsoft.com/office/officeart/2005/8/quickstyle/simple1" qsCatId="simple" csTypeId="urn:microsoft.com/office/officeart/2005/8/colors/colorful1" csCatId="colorful" phldr="1"/>
      <dgm:spPr/>
      <dgm:t>
        <a:bodyPr/>
        <a:lstStyle/>
        <a:p>
          <a:endParaRPr lang="en-GB"/>
        </a:p>
      </dgm:t>
    </dgm:pt>
    <dgm:pt modelId="{221D4DDB-4D24-C24A-A1F0-FFB5EDB8F333}">
      <dgm:prSet phldrT="[Text]"/>
      <dgm:spPr/>
      <dgm:t>
        <a:bodyPr/>
        <a:lstStyle/>
        <a:p>
          <a:r>
            <a:rPr lang="en-GB">
              <a:solidFill>
                <a:schemeClr val="tx1"/>
              </a:solidFill>
            </a:rPr>
            <a:t>Title</a:t>
          </a:r>
          <a:endParaRPr lang="en-GB" dirty="0">
            <a:solidFill>
              <a:schemeClr val="tx1"/>
            </a:solidFill>
          </a:endParaRPr>
        </a:p>
      </dgm:t>
    </dgm:pt>
    <dgm:pt modelId="{A03BF9C8-459D-1E48-8C40-3EB97E5A5657}" type="parTrans" cxnId="{4808E103-77AD-3C41-810E-6F9DA8D01ED7}">
      <dgm:prSet/>
      <dgm:spPr/>
      <dgm:t>
        <a:bodyPr/>
        <a:lstStyle/>
        <a:p>
          <a:endParaRPr lang="en-GB">
            <a:solidFill>
              <a:schemeClr val="tx1"/>
            </a:solidFill>
          </a:endParaRPr>
        </a:p>
      </dgm:t>
    </dgm:pt>
    <dgm:pt modelId="{270B35B4-2FFB-AF41-9F6A-91E1937C056C}" type="sibTrans" cxnId="{4808E103-77AD-3C41-810E-6F9DA8D01ED7}">
      <dgm:prSet/>
      <dgm:spPr/>
      <dgm:t>
        <a:bodyPr/>
        <a:lstStyle/>
        <a:p>
          <a:endParaRPr lang="en-GB">
            <a:solidFill>
              <a:schemeClr val="tx1"/>
            </a:solidFill>
          </a:endParaRPr>
        </a:p>
      </dgm:t>
    </dgm:pt>
    <dgm:pt modelId="{A3FD840B-52FE-C24B-81C7-6242447BC465}">
      <dgm:prSet phldrT="[Text]"/>
      <dgm:spPr/>
      <dgm:t>
        <a:bodyPr/>
        <a:lstStyle/>
        <a:p>
          <a:r>
            <a:rPr lang="en-GB" dirty="0">
              <a:solidFill>
                <a:schemeClr val="tx1"/>
              </a:solidFill>
            </a:rPr>
            <a:t>Author</a:t>
          </a:r>
        </a:p>
      </dgm:t>
    </dgm:pt>
    <dgm:pt modelId="{2C958C8C-E265-804A-A27F-7F22439C7AD5}" type="parTrans" cxnId="{AC7A3936-3C78-384A-9D74-FF7B7A1FC917}">
      <dgm:prSet/>
      <dgm:spPr/>
      <dgm:t>
        <a:bodyPr/>
        <a:lstStyle/>
        <a:p>
          <a:endParaRPr lang="en-GB">
            <a:solidFill>
              <a:schemeClr val="tx1"/>
            </a:solidFill>
          </a:endParaRPr>
        </a:p>
      </dgm:t>
    </dgm:pt>
    <dgm:pt modelId="{3FBF325E-6F5B-D244-9E77-9ED54B258EC9}" type="sibTrans" cxnId="{AC7A3936-3C78-384A-9D74-FF7B7A1FC917}">
      <dgm:prSet/>
      <dgm:spPr/>
      <dgm:t>
        <a:bodyPr/>
        <a:lstStyle/>
        <a:p>
          <a:endParaRPr lang="en-GB">
            <a:solidFill>
              <a:schemeClr val="tx1"/>
            </a:solidFill>
          </a:endParaRPr>
        </a:p>
      </dgm:t>
    </dgm:pt>
    <dgm:pt modelId="{7C52F942-224D-6144-9FE6-8C4486CE5DC8}">
      <dgm:prSet phldrT="[Text]"/>
      <dgm:spPr/>
      <dgm:t>
        <a:bodyPr/>
        <a:lstStyle/>
        <a:p>
          <a:r>
            <a:rPr lang="en-GB" dirty="0">
              <a:solidFill>
                <a:schemeClr val="tx1"/>
              </a:solidFill>
            </a:rPr>
            <a:t>Source</a:t>
          </a:r>
        </a:p>
      </dgm:t>
    </dgm:pt>
    <dgm:pt modelId="{322B7F81-8E2B-1B49-B1BB-5CCEE67590A9}" type="parTrans" cxnId="{FDD5D52D-041F-3C4D-8A7D-18B80F4E9BD6}">
      <dgm:prSet/>
      <dgm:spPr/>
      <dgm:t>
        <a:bodyPr/>
        <a:lstStyle/>
        <a:p>
          <a:endParaRPr lang="en-GB">
            <a:solidFill>
              <a:schemeClr val="tx1"/>
            </a:solidFill>
          </a:endParaRPr>
        </a:p>
      </dgm:t>
    </dgm:pt>
    <dgm:pt modelId="{4E995A48-DAB1-6946-916F-B9108604C02E}" type="sibTrans" cxnId="{FDD5D52D-041F-3C4D-8A7D-18B80F4E9BD6}">
      <dgm:prSet/>
      <dgm:spPr/>
      <dgm:t>
        <a:bodyPr/>
        <a:lstStyle/>
        <a:p>
          <a:endParaRPr lang="en-GB">
            <a:solidFill>
              <a:schemeClr val="tx1"/>
            </a:solidFill>
          </a:endParaRPr>
        </a:p>
      </dgm:t>
    </dgm:pt>
    <dgm:pt modelId="{A3B9D2D7-F4C4-8248-A1E2-42620EC615C4}">
      <dgm:prSet phldrT="[Text]"/>
      <dgm:spPr/>
      <dgm:t>
        <a:bodyPr/>
        <a:lstStyle/>
        <a:p>
          <a:r>
            <a:rPr lang="en-GB" dirty="0">
              <a:solidFill>
                <a:schemeClr val="bg1"/>
              </a:solidFill>
            </a:rPr>
            <a:t>License</a:t>
          </a:r>
        </a:p>
      </dgm:t>
    </dgm:pt>
    <dgm:pt modelId="{7F1B98AB-C668-8E48-960B-F5D356DF1100}" type="parTrans" cxnId="{DC7375FE-B605-CA40-BC59-0D757EE617B7}">
      <dgm:prSet/>
      <dgm:spPr/>
      <dgm:t>
        <a:bodyPr/>
        <a:lstStyle/>
        <a:p>
          <a:endParaRPr lang="en-GB">
            <a:solidFill>
              <a:schemeClr val="tx1"/>
            </a:solidFill>
          </a:endParaRPr>
        </a:p>
      </dgm:t>
    </dgm:pt>
    <dgm:pt modelId="{E177AB2B-6508-F64E-9BAA-F1177B7198FF}" type="sibTrans" cxnId="{DC7375FE-B605-CA40-BC59-0D757EE617B7}">
      <dgm:prSet/>
      <dgm:spPr/>
      <dgm:t>
        <a:bodyPr/>
        <a:lstStyle/>
        <a:p>
          <a:endParaRPr lang="en-GB">
            <a:solidFill>
              <a:schemeClr val="tx1"/>
            </a:solidFill>
          </a:endParaRPr>
        </a:p>
      </dgm:t>
    </dgm:pt>
    <dgm:pt modelId="{5A58EB2B-DB96-8943-8EDF-F81BF556F2C8}" type="pres">
      <dgm:prSet presAssocID="{EF1524BE-A2B3-8E4E-AE24-E8DDDD43EEE3}" presName="diagram" presStyleCnt="0">
        <dgm:presLayoutVars>
          <dgm:dir/>
          <dgm:resizeHandles val="exact"/>
        </dgm:presLayoutVars>
      </dgm:prSet>
      <dgm:spPr/>
    </dgm:pt>
    <dgm:pt modelId="{790B2CCD-C6F6-AB4B-9CBF-A76DE682F8DA}" type="pres">
      <dgm:prSet presAssocID="{221D4DDB-4D24-C24A-A1F0-FFB5EDB8F333}" presName="node" presStyleLbl="node1" presStyleIdx="0" presStyleCnt="4">
        <dgm:presLayoutVars>
          <dgm:bulletEnabled val="1"/>
        </dgm:presLayoutVars>
      </dgm:prSet>
      <dgm:spPr/>
    </dgm:pt>
    <dgm:pt modelId="{C9EAD248-F5FB-8B4B-B84A-708A939D0479}" type="pres">
      <dgm:prSet presAssocID="{270B35B4-2FFB-AF41-9F6A-91E1937C056C}" presName="sibTrans" presStyleCnt="0"/>
      <dgm:spPr/>
    </dgm:pt>
    <dgm:pt modelId="{2BABF4D0-3BE7-B54B-8FFB-797CA967BDC1}" type="pres">
      <dgm:prSet presAssocID="{A3FD840B-52FE-C24B-81C7-6242447BC465}" presName="node" presStyleLbl="node1" presStyleIdx="1" presStyleCnt="4">
        <dgm:presLayoutVars>
          <dgm:bulletEnabled val="1"/>
        </dgm:presLayoutVars>
      </dgm:prSet>
      <dgm:spPr/>
    </dgm:pt>
    <dgm:pt modelId="{1B844EC4-3CE2-6749-8AD7-D9BDF5A84E07}" type="pres">
      <dgm:prSet presAssocID="{3FBF325E-6F5B-D244-9E77-9ED54B258EC9}" presName="sibTrans" presStyleCnt="0"/>
      <dgm:spPr/>
    </dgm:pt>
    <dgm:pt modelId="{8DC4C171-DF7E-8D46-A385-ABA5478F92B9}" type="pres">
      <dgm:prSet presAssocID="{7C52F942-224D-6144-9FE6-8C4486CE5DC8}" presName="node" presStyleLbl="node1" presStyleIdx="2" presStyleCnt="4">
        <dgm:presLayoutVars>
          <dgm:bulletEnabled val="1"/>
        </dgm:presLayoutVars>
      </dgm:prSet>
      <dgm:spPr/>
    </dgm:pt>
    <dgm:pt modelId="{E79E89A6-A086-9546-BF66-E14683BA3494}" type="pres">
      <dgm:prSet presAssocID="{4E995A48-DAB1-6946-916F-B9108604C02E}" presName="sibTrans" presStyleCnt="0"/>
      <dgm:spPr/>
    </dgm:pt>
    <dgm:pt modelId="{A37A20D1-B0F7-8443-86A1-A86E7DF5CA25}" type="pres">
      <dgm:prSet presAssocID="{A3B9D2D7-F4C4-8248-A1E2-42620EC615C4}" presName="node" presStyleLbl="node1" presStyleIdx="3" presStyleCnt="4">
        <dgm:presLayoutVars>
          <dgm:bulletEnabled val="1"/>
        </dgm:presLayoutVars>
      </dgm:prSet>
      <dgm:spPr/>
    </dgm:pt>
  </dgm:ptLst>
  <dgm:cxnLst>
    <dgm:cxn modelId="{4808E103-77AD-3C41-810E-6F9DA8D01ED7}" srcId="{EF1524BE-A2B3-8E4E-AE24-E8DDDD43EEE3}" destId="{221D4DDB-4D24-C24A-A1F0-FFB5EDB8F333}" srcOrd="0" destOrd="0" parTransId="{A03BF9C8-459D-1E48-8C40-3EB97E5A5657}" sibTransId="{270B35B4-2FFB-AF41-9F6A-91E1937C056C}"/>
    <dgm:cxn modelId="{42C0260A-F985-B240-BF35-BAF00135AB4B}" type="presOf" srcId="{7C52F942-224D-6144-9FE6-8C4486CE5DC8}" destId="{8DC4C171-DF7E-8D46-A385-ABA5478F92B9}" srcOrd="0" destOrd="0" presId="urn:microsoft.com/office/officeart/2005/8/layout/default"/>
    <dgm:cxn modelId="{FDD5D52D-041F-3C4D-8A7D-18B80F4E9BD6}" srcId="{EF1524BE-A2B3-8E4E-AE24-E8DDDD43EEE3}" destId="{7C52F942-224D-6144-9FE6-8C4486CE5DC8}" srcOrd="2" destOrd="0" parTransId="{322B7F81-8E2B-1B49-B1BB-5CCEE67590A9}" sibTransId="{4E995A48-DAB1-6946-916F-B9108604C02E}"/>
    <dgm:cxn modelId="{AC7A3936-3C78-384A-9D74-FF7B7A1FC917}" srcId="{EF1524BE-A2B3-8E4E-AE24-E8DDDD43EEE3}" destId="{A3FD840B-52FE-C24B-81C7-6242447BC465}" srcOrd="1" destOrd="0" parTransId="{2C958C8C-E265-804A-A27F-7F22439C7AD5}" sibTransId="{3FBF325E-6F5B-D244-9E77-9ED54B258EC9}"/>
    <dgm:cxn modelId="{4013E440-D18B-E746-9FC5-03331D16DDD7}" type="presOf" srcId="{EF1524BE-A2B3-8E4E-AE24-E8DDDD43EEE3}" destId="{5A58EB2B-DB96-8943-8EDF-F81BF556F2C8}" srcOrd="0" destOrd="0" presId="urn:microsoft.com/office/officeart/2005/8/layout/default"/>
    <dgm:cxn modelId="{C55E8A57-9309-2745-AFFD-2C51E58CF8CE}" type="presOf" srcId="{221D4DDB-4D24-C24A-A1F0-FFB5EDB8F333}" destId="{790B2CCD-C6F6-AB4B-9CBF-A76DE682F8DA}" srcOrd="0" destOrd="0" presId="urn:microsoft.com/office/officeart/2005/8/layout/default"/>
    <dgm:cxn modelId="{06F44869-2A5D-7C40-9CCB-49D263AB1B00}" type="presOf" srcId="{A3FD840B-52FE-C24B-81C7-6242447BC465}" destId="{2BABF4D0-3BE7-B54B-8FFB-797CA967BDC1}" srcOrd="0" destOrd="0" presId="urn:microsoft.com/office/officeart/2005/8/layout/default"/>
    <dgm:cxn modelId="{4B0727E6-E40F-5143-A4FB-3FAEEB272D00}" type="presOf" srcId="{A3B9D2D7-F4C4-8248-A1E2-42620EC615C4}" destId="{A37A20D1-B0F7-8443-86A1-A86E7DF5CA25}" srcOrd="0" destOrd="0" presId="urn:microsoft.com/office/officeart/2005/8/layout/default"/>
    <dgm:cxn modelId="{DC7375FE-B605-CA40-BC59-0D757EE617B7}" srcId="{EF1524BE-A2B3-8E4E-AE24-E8DDDD43EEE3}" destId="{A3B9D2D7-F4C4-8248-A1E2-42620EC615C4}" srcOrd="3" destOrd="0" parTransId="{7F1B98AB-C668-8E48-960B-F5D356DF1100}" sibTransId="{E177AB2B-6508-F64E-9BAA-F1177B7198FF}"/>
    <dgm:cxn modelId="{79DF7024-95CE-B141-8222-8BCB2B6BAC6E}" type="presParOf" srcId="{5A58EB2B-DB96-8943-8EDF-F81BF556F2C8}" destId="{790B2CCD-C6F6-AB4B-9CBF-A76DE682F8DA}" srcOrd="0" destOrd="0" presId="urn:microsoft.com/office/officeart/2005/8/layout/default"/>
    <dgm:cxn modelId="{90D165CE-C8DC-2549-BD1A-D4ADB310B46B}" type="presParOf" srcId="{5A58EB2B-DB96-8943-8EDF-F81BF556F2C8}" destId="{C9EAD248-F5FB-8B4B-B84A-708A939D0479}" srcOrd="1" destOrd="0" presId="urn:microsoft.com/office/officeart/2005/8/layout/default"/>
    <dgm:cxn modelId="{153E8CEF-68A2-9945-AF16-92ADEA9A13C9}" type="presParOf" srcId="{5A58EB2B-DB96-8943-8EDF-F81BF556F2C8}" destId="{2BABF4D0-3BE7-B54B-8FFB-797CA967BDC1}" srcOrd="2" destOrd="0" presId="urn:microsoft.com/office/officeart/2005/8/layout/default"/>
    <dgm:cxn modelId="{E2831C88-867D-2744-985F-0CE2A958F577}" type="presParOf" srcId="{5A58EB2B-DB96-8943-8EDF-F81BF556F2C8}" destId="{1B844EC4-3CE2-6749-8AD7-D9BDF5A84E07}" srcOrd="3" destOrd="0" presId="urn:microsoft.com/office/officeart/2005/8/layout/default"/>
    <dgm:cxn modelId="{8CB800F6-3093-1747-9648-BA56839598A4}" type="presParOf" srcId="{5A58EB2B-DB96-8943-8EDF-F81BF556F2C8}" destId="{8DC4C171-DF7E-8D46-A385-ABA5478F92B9}" srcOrd="4" destOrd="0" presId="urn:microsoft.com/office/officeart/2005/8/layout/default"/>
    <dgm:cxn modelId="{18DF06A4-B960-E944-837B-681591BB2FCC}" type="presParOf" srcId="{5A58EB2B-DB96-8943-8EDF-F81BF556F2C8}" destId="{E79E89A6-A086-9546-BF66-E14683BA3494}" srcOrd="5" destOrd="0" presId="urn:microsoft.com/office/officeart/2005/8/layout/default"/>
    <dgm:cxn modelId="{CCB40F05-7A91-4C48-BBF4-1298FE8DEFA0}" type="presParOf" srcId="{5A58EB2B-DB96-8943-8EDF-F81BF556F2C8}" destId="{A37A20D1-B0F7-8443-86A1-A86E7DF5CA25}" srcOrd="6"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48F1D563-3E21-BD43-A4AB-5ADCF98086BF}">
      <dgm:prSet/>
      <dgm:spPr/>
      <dgm:t>
        <a:bodyPr/>
        <a:lstStyle/>
        <a:p>
          <a:r>
            <a:rPr lang="en-GB" b="0" i="0" dirty="0">
              <a:solidFill>
                <a:schemeClr val="tx1"/>
              </a:solidFill>
            </a:rPr>
            <a:t>Is this presentation using the TASL </a:t>
          </a:r>
          <a:r>
            <a:rPr lang="en-GB" b="0" i="0">
              <a:solidFill>
                <a:schemeClr val="tx1"/>
              </a:solidFill>
            </a:rPr>
            <a:t>guidance correctly?</a:t>
          </a:r>
          <a:endParaRPr lang="en-GB" b="0" i="0" dirty="0">
            <a:solidFill>
              <a:schemeClr val="tx1"/>
            </a:solidFill>
          </a:endParaRPr>
        </a:p>
      </dgm:t>
    </dgm:pt>
    <dgm:pt modelId="{877068C9-18C5-DD4F-AC3F-B03CF5167683}" type="parTrans" cxnId="{EE2DE193-09BD-0F45-925B-7CB110890EC1}">
      <dgm:prSet/>
      <dgm:spPr/>
      <dgm:t>
        <a:bodyPr/>
        <a:lstStyle/>
        <a:p>
          <a:endParaRPr lang="en-GB">
            <a:solidFill>
              <a:schemeClr val="tx1"/>
            </a:solidFill>
          </a:endParaRPr>
        </a:p>
      </dgm:t>
    </dgm:pt>
    <dgm:pt modelId="{2ECF44DD-9230-264C-BE9A-C05B631341E7}" type="sibTrans" cxnId="{EE2DE193-09BD-0F45-925B-7CB110890EC1}">
      <dgm:prSet/>
      <dgm:spPr/>
      <dgm:t>
        <a:bodyPr/>
        <a:lstStyle/>
        <a:p>
          <a:endParaRPr lang="en-GB">
            <a:solidFill>
              <a:schemeClr val="tx1"/>
            </a:solidFill>
          </a:endParaRPr>
        </a:p>
      </dgm:t>
    </dgm:pt>
    <dgm:pt modelId="{A0F607BA-8B50-9941-B812-1BC46A0967FD}">
      <dgm:prSet/>
      <dgm:spPr/>
      <dgm:t>
        <a:bodyPr/>
        <a:lstStyle/>
        <a:p>
          <a:r>
            <a:rPr lang="en-GB" b="0" i="0" dirty="0">
              <a:solidFill>
                <a:schemeClr val="tx1"/>
              </a:solidFill>
            </a:rPr>
            <a:t>Can something be improved?</a:t>
          </a:r>
        </a:p>
      </dgm:t>
    </dgm:pt>
    <dgm:pt modelId="{BDE72C4E-5890-A941-AA72-B59D81855B8C}" type="parTrans" cxnId="{4F1283B8-23CD-0248-B39B-F99F4A734968}">
      <dgm:prSet/>
      <dgm:spPr/>
      <dgm:t>
        <a:bodyPr/>
        <a:lstStyle/>
        <a:p>
          <a:endParaRPr lang="en-GB"/>
        </a:p>
      </dgm:t>
    </dgm:pt>
    <dgm:pt modelId="{698748EC-072B-2E40-832F-D947BC6DD02A}" type="sibTrans" cxnId="{4F1283B8-23CD-0248-B39B-F99F4A734968}">
      <dgm:prSet/>
      <dgm:spPr/>
      <dgm:t>
        <a:bodyPr/>
        <a:lstStyle/>
        <a:p>
          <a:endParaRPr lang="en-GB"/>
        </a:p>
      </dgm:t>
    </dgm:pt>
    <dgm:pt modelId="{1E1D3CC6-75D6-3545-91EF-976131F655B1}" type="pres">
      <dgm:prSet presAssocID="{0F684286-D9B5-914E-9C2A-CC59F1488368}" presName="diagram" presStyleCnt="0">
        <dgm:presLayoutVars>
          <dgm:dir/>
          <dgm:resizeHandles val="exact"/>
        </dgm:presLayoutVars>
      </dgm:prSet>
      <dgm:spPr/>
    </dgm:pt>
    <dgm:pt modelId="{3EFEF4C0-0C11-764C-87DC-36849751C784}" type="pres">
      <dgm:prSet presAssocID="{48F1D563-3E21-BD43-A4AB-5ADCF98086BF}" presName="node" presStyleLbl="node1" presStyleIdx="0" presStyleCnt="2">
        <dgm:presLayoutVars>
          <dgm:bulletEnabled val="1"/>
        </dgm:presLayoutVars>
      </dgm:prSet>
      <dgm:spPr/>
    </dgm:pt>
    <dgm:pt modelId="{405FB7CF-B399-7543-8E0A-F564FD2A5591}" type="pres">
      <dgm:prSet presAssocID="{2ECF44DD-9230-264C-BE9A-C05B631341E7}" presName="sibTrans" presStyleCnt="0"/>
      <dgm:spPr/>
    </dgm:pt>
    <dgm:pt modelId="{724DD4E8-6A4F-D540-9292-F7B1E0B1B656}" type="pres">
      <dgm:prSet presAssocID="{A0F607BA-8B50-9941-B812-1BC46A0967FD}" presName="node" presStyleLbl="node1" presStyleIdx="1" presStyleCnt="2">
        <dgm:presLayoutVars>
          <dgm:bulletEnabled val="1"/>
        </dgm:presLayoutVars>
      </dgm:prSet>
      <dgm:spPr/>
    </dgm:pt>
  </dgm:ptLst>
  <dgm:cxnLst>
    <dgm:cxn modelId="{5FB5A049-2339-A144-AD59-AF30C9AD1925}" type="presOf" srcId="{A0F607BA-8B50-9941-B812-1BC46A0967FD}" destId="{724DD4E8-6A4F-D540-9292-F7B1E0B1B656}"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47E1F077-6C16-2743-9239-F691DFB73EC9}" type="presOf" srcId="{48F1D563-3E21-BD43-A4AB-5ADCF98086BF}" destId="{3EFEF4C0-0C11-764C-87DC-36849751C784}" srcOrd="0" destOrd="0" presId="urn:microsoft.com/office/officeart/2005/8/layout/default"/>
    <dgm:cxn modelId="{EE2DE193-09BD-0F45-925B-7CB110890EC1}" srcId="{0F684286-D9B5-914E-9C2A-CC59F1488368}" destId="{48F1D563-3E21-BD43-A4AB-5ADCF98086BF}" srcOrd="0" destOrd="0" parTransId="{877068C9-18C5-DD4F-AC3F-B03CF5167683}" sibTransId="{2ECF44DD-9230-264C-BE9A-C05B631341E7}"/>
    <dgm:cxn modelId="{4F1283B8-23CD-0248-B39B-F99F4A734968}" srcId="{0F684286-D9B5-914E-9C2A-CC59F1488368}" destId="{A0F607BA-8B50-9941-B812-1BC46A0967FD}" srcOrd="1" destOrd="0" parTransId="{BDE72C4E-5890-A941-AA72-B59D81855B8C}" sibTransId="{698748EC-072B-2E40-832F-D947BC6DD02A}"/>
    <dgm:cxn modelId="{5F597040-D52A-C241-A392-9E41DBE04F93}" type="presParOf" srcId="{1E1D3CC6-75D6-3545-91EF-976131F655B1}" destId="{3EFEF4C0-0C11-764C-87DC-36849751C784}" srcOrd="0" destOrd="0" presId="urn:microsoft.com/office/officeart/2005/8/layout/default"/>
    <dgm:cxn modelId="{59500E23-9C5E-4947-A985-45725A52C367}" type="presParOf" srcId="{1E1D3CC6-75D6-3545-91EF-976131F655B1}" destId="{405FB7CF-B399-7543-8E0A-F564FD2A5591}" srcOrd="1" destOrd="0" presId="urn:microsoft.com/office/officeart/2005/8/layout/default"/>
    <dgm:cxn modelId="{3B249551-EE58-7F4A-93F5-FEC6A8F4B36E}" type="presParOf" srcId="{1E1D3CC6-75D6-3545-91EF-976131F655B1}" destId="{724DD4E8-6A4F-D540-9292-F7B1E0B1B656}" srcOrd="2"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5E51E56F-AB2F-4E4C-AC3A-47E6EB432C75}" type="doc">
      <dgm:prSet loTypeId="urn:microsoft.com/office/officeart/2005/8/layout/vList2" loCatId="list" qsTypeId="urn:microsoft.com/office/officeart/2005/8/quickstyle/simple1" qsCatId="simple" csTypeId="urn:microsoft.com/office/officeart/2005/8/colors/colorful1" csCatId="colorful" phldr="1"/>
      <dgm:spPr/>
      <dgm:t>
        <a:bodyPr/>
        <a:lstStyle/>
        <a:p>
          <a:endParaRPr lang="en-GB"/>
        </a:p>
      </dgm:t>
    </dgm:pt>
    <dgm:pt modelId="{AE9770B3-C4F6-5145-978F-92C0666C544F}">
      <dgm:prSet/>
      <dgm:spPr/>
      <dgm:t>
        <a:bodyPr/>
        <a:lstStyle/>
        <a:p>
          <a:r>
            <a:rPr lang="en-GB" b="0" i="0" dirty="0">
              <a:solidFill>
                <a:schemeClr val="tx1"/>
              </a:solidFill>
            </a:rPr>
            <a:t>Fine grained hierarchical structure clearly depicting</a:t>
          </a:r>
          <a:endParaRPr lang="en-MK" dirty="0">
            <a:solidFill>
              <a:schemeClr val="tx1"/>
            </a:solidFill>
          </a:endParaRPr>
        </a:p>
      </dgm:t>
    </dgm:pt>
    <dgm:pt modelId="{77A66330-6B23-4D47-86CA-A2FE70A49008}" type="parTrans" cxnId="{D8B3DE0D-48C9-BF49-85EE-3288B8E68D4B}">
      <dgm:prSet/>
      <dgm:spPr/>
      <dgm:t>
        <a:bodyPr/>
        <a:lstStyle/>
        <a:p>
          <a:endParaRPr lang="en-GB">
            <a:solidFill>
              <a:schemeClr val="tx1"/>
            </a:solidFill>
          </a:endParaRPr>
        </a:p>
      </dgm:t>
    </dgm:pt>
    <dgm:pt modelId="{860FA554-102F-D245-876E-D074A23EA42F}" type="sibTrans" cxnId="{D8B3DE0D-48C9-BF49-85EE-3288B8E68D4B}">
      <dgm:prSet/>
      <dgm:spPr/>
      <dgm:t>
        <a:bodyPr/>
        <a:lstStyle/>
        <a:p>
          <a:endParaRPr lang="en-GB">
            <a:solidFill>
              <a:schemeClr val="tx1"/>
            </a:solidFill>
          </a:endParaRPr>
        </a:p>
      </dgm:t>
    </dgm:pt>
    <dgm:pt modelId="{64DE9A0D-3CAC-5942-97FC-8EB7A8F93A6D}">
      <dgm:prSet/>
      <dgm:spPr/>
      <dgm:t>
        <a:bodyPr/>
        <a:lstStyle/>
        <a:p>
          <a:r>
            <a:rPr lang="en-GB" b="0" i="0" dirty="0">
              <a:solidFill>
                <a:schemeClr val="tx1"/>
              </a:solidFill>
            </a:rPr>
            <a:t>Ensure CC licenses compatibility and correct Adapter’s license</a:t>
          </a:r>
        </a:p>
      </dgm:t>
    </dgm:pt>
    <dgm:pt modelId="{2F9AC772-F132-ED48-B72A-094881C5B24B}" type="parTrans" cxnId="{36BE0423-B1AA-1B4B-B842-1A201BD3B807}">
      <dgm:prSet/>
      <dgm:spPr/>
      <dgm:t>
        <a:bodyPr/>
        <a:lstStyle/>
        <a:p>
          <a:endParaRPr lang="en-GB">
            <a:solidFill>
              <a:schemeClr val="tx1"/>
            </a:solidFill>
          </a:endParaRPr>
        </a:p>
      </dgm:t>
    </dgm:pt>
    <dgm:pt modelId="{C13093D1-B66A-A64F-A3B5-DF264119606F}" type="sibTrans" cxnId="{36BE0423-B1AA-1B4B-B842-1A201BD3B807}">
      <dgm:prSet/>
      <dgm:spPr/>
      <dgm:t>
        <a:bodyPr/>
        <a:lstStyle/>
        <a:p>
          <a:endParaRPr lang="en-GB">
            <a:solidFill>
              <a:schemeClr val="tx1"/>
            </a:solidFill>
          </a:endParaRPr>
        </a:p>
      </dgm:t>
    </dgm:pt>
    <dgm:pt modelId="{8AA7DF25-2FD2-044B-8A24-8EBAE0C2F31E}">
      <dgm:prSet/>
      <dgm:spPr/>
      <dgm:t>
        <a:bodyPr/>
        <a:lstStyle/>
        <a:p>
          <a:r>
            <a:rPr lang="en-GB" b="0" i="0" dirty="0">
              <a:solidFill>
                <a:schemeClr val="tx1"/>
              </a:solidFill>
            </a:rPr>
            <a:t>Attribution is a MUST</a:t>
          </a:r>
        </a:p>
      </dgm:t>
    </dgm:pt>
    <dgm:pt modelId="{A4A19F08-F860-B143-A367-DDE8408CA5B6}" type="parTrans" cxnId="{3CF789CA-98AC-0940-9D3A-932B76984887}">
      <dgm:prSet/>
      <dgm:spPr/>
      <dgm:t>
        <a:bodyPr/>
        <a:lstStyle/>
        <a:p>
          <a:endParaRPr lang="en-GB">
            <a:solidFill>
              <a:schemeClr val="tx1"/>
            </a:solidFill>
          </a:endParaRPr>
        </a:p>
      </dgm:t>
    </dgm:pt>
    <dgm:pt modelId="{891EA38D-B365-8044-AD5C-5C59842EE9DF}" type="sibTrans" cxnId="{3CF789CA-98AC-0940-9D3A-932B76984887}">
      <dgm:prSet/>
      <dgm:spPr/>
      <dgm:t>
        <a:bodyPr/>
        <a:lstStyle/>
        <a:p>
          <a:endParaRPr lang="en-GB">
            <a:solidFill>
              <a:schemeClr val="tx1"/>
            </a:solidFill>
          </a:endParaRPr>
        </a:p>
      </dgm:t>
    </dgm:pt>
    <dgm:pt modelId="{3A9649BC-ECED-3945-B590-B4B600A3AF58}">
      <dgm:prSet/>
      <dgm:spPr/>
      <dgm:t>
        <a:bodyPr/>
        <a:lstStyle/>
        <a:p>
          <a:r>
            <a:rPr lang="en-GB" b="0" i="0" dirty="0">
              <a:solidFill>
                <a:schemeClr val="tx1"/>
              </a:solidFill>
            </a:rPr>
            <a:t>the new learning content</a:t>
          </a:r>
          <a:endParaRPr lang="en-MK" dirty="0">
            <a:solidFill>
              <a:schemeClr val="tx1"/>
            </a:solidFill>
          </a:endParaRPr>
        </a:p>
      </dgm:t>
    </dgm:pt>
    <dgm:pt modelId="{4C295E87-2163-244E-AD7C-293E45B0D102}" type="parTrans" cxnId="{D4D0BBFD-9FEA-CA49-97BD-590C127EF46A}">
      <dgm:prSet/>
      <dgm:spPr/>
      <dgm:t>
        <a:bodyPr/>
        <a:lstStyle/>
        <a:p>
          <a:endParaRPr lang="en-GB">
            <a:solidFill>
              <a:schemeClr val="tx1"/>
            </a:solidFill>
          </a:endParaRPr>
        </a:p>
      </dgm:t>
    </dgm:pt>
    <dgm:pt modelId="{EDAEEA48-6E98-C948-819B-670CCF472DA3}" type="sibTrans" cxnId="{D4D0BBFD-9FEA-CA49-97BD-590C127EF46A}">
      <dgm:prSet/>
      <dgm:spPr/>
      <dgm:t>
        <a:bodyPr/>
        <a:lstStyle/>
        <a:p>
          <a:endParaRPr lang="en-GB">
            <a:solidFill>
              <a:schemeClr val="tx1"/>
            </a:solidFill>
          </a:endParaRPr>
        </a:p>
      </dgm:t>
    </dgm:pt>
    <dgm:pt modelId="{8A9C5B41-F307-BD41-BE18-C735B5EA763E}">
      <dgm:prSet/>
      <dgm:spPr/>
      <dgm:t>
        <a:bodyPr/>
        <a:lstStyle/>
        <a:p>
          <a:r>
            <a:rPr lang="en-GB" b="0" i="0" dirty="0">
              <a:solidFill>
                <a:schemeClr val="tx1"/>
              </a:solidFill>
            </a:rPr>
            <a:t>the reused learning resources</a:t>
          </a:r>
          <a:endParaRPr lang="en-MK" dirty="0">
            <a:solidFill>
              <a:schemeClr val="tx1"/>
            </a:solidFill>
          </a:endParaRPr>
        </a:p>
      </dgm:t>
    </dgm:pt>
    <dgm:pt modelId="{A76FCFC1-3672-1048-847D-2B77A41851FE}" type="parTrans" cxnId="{691E4DF4-45AF-4649-8D56-152FBA2BED38}">
      <dgm:prSet/>
      <dgm:spPr/>
      <dgm:t>
        <a:bodyPr/>
        <a:lstStyle/>
        <a:p>
          <a:endParaRPr lang="en-GB">
            <a:solidFill>
              <a:schemeClr val="tx1"/>
            </a:solidFill>
          </a:endParaRPr>
        </a:p>
      </dgm:t>
    </dgm:pt>
    <dgm:pt modelId="{9DD31407-970A-FF4B-B21F-589CC229B511}" type="sibTrans" cxnId="{691E4DF4-45AF-4649-8D56-152FBA2BED38}">
      <dgm:prSet/>
      <dgm:spPr/>
      <dgm:t>
        <a:bodyPr/>
        <a:lstStyle/>
        <a:p>
          <a:endParaRPr lang="en-GB">
            <a:solidFill>
              <a:schemeClr val="tx1"/>
            </a:solidFill>
          </a:endParaRPr>
        </a:p>
      </dgm:t>
    </dgm:pt>
    <dgm:pt modelId="{EF76CC3C-1377-2742-9885-8D568E779AE1}" type="pres">
      <dgm:prSet presAssocID="{5E51E56F-AB2F-4E4C-AC3A-47E6EB432C75}" presName="linear" presStyleCnt="0">
        <dgm:presLayoutVars>
          <dgm:animLvl val="lvl"/>
          <dgm:resizeHandles val="exact"/>
        </dgm:presLayoutVars>
      </dgm:prSet>
      <dgm:spPr/>
    </dgm:pt>
    <dgm:pt modelId="{17B49472-66C3-D94E-8577-F7EF601CC574}" type="pres">
      <dgm:prSet presAssocID="{AE9770B3-C4F6-5145-978F-92C0666C544F}" presName="parentText" presStyleLbl="node1" presStyleIdx="0" presStyleCnt="3">
        <dgm:presLayoutVars>
          <dgm:chMax val="0"/>
          <dgm:bulletEnabled val="1"/>
        </dgm:presLayoutVars>
      </dgm:prSet>
      <dgm:spPr/>
    </dgm:pt>
    <dgm:pt modelId="{C99152AB-4F3D-B849-9834-B4EAD1513BAE}" type="pres">
      <dgm:prSet presAssocID="{AE9770B3-C4F6-5145-978F-92C0666C544F}" presName="childText" presStyleLbl="revTx" presStyleIdx="0" presStyleCnt="1">
        <dgm:presLayoutVars>
          <dgm:bulletEnabled val="1"/>
        </dgm:presLayoutVars>
      </dgm:prSet>
      <dgm:spPr/>
    </dgm:pt>
    <dgm:pt modelId="{3CACBCCD-DA2D-2D4D-89AD-C04F07804562}" type="pres">
      <dgm:prSet presAssocID="{64DE9A0D-3CAC-5942-97FC-8EB7A8F93A6D}" presName="parentText" presStyleLbl="node1" presStyleIdx="1" presStyleCnt="3">
        <dgm:presLayoutVars>
          <dgm:chMax val="0"/>
          <dgm:bulletEnabled val="1"/>
        </dgm:presLayoutVars>
      </dgm:prSet>
      <dgm:spPr/>
    </dgm:pt>
    <dgm:pt modelId="{071D4B27-710F-144E-B284-7A8FBD25D99A}" type="pres">
      <dgm:prSet presAssocID="{C13093D1-B66A-A64F-A3B5-DF264119606F}" presName="spacer" presStyleCnt="0"/>
      <dgm:spPr/>
    </dgm:pt>
    <dgm:pt modelId="{07B140A8-D222-FD4C-91CE-726625A63D50}" type="pres">
      <dgm:prSet presAssocID="{8AA7DF25-2FD2-044B-8A24-8EBAE0C2F31E}" presName="parentText" presStyleLbl="node1" presStyleIdx="2" presStyleCnt="3">
        <dgm:presLayoutVars>
          <dgm:chMax val="0"/>
          <dgm:bulletEnabled val="1"/>
        </dgm:presLayoutVars>
      </dgm:prSet>
      <dgm:spPr/>
    </dgm:pt>
  </dgm:ptLst>
  <dgm:cxnLst>
    <dgm:cxn modelId="{D8B3DE0D-48C9-BF49-85EE-3288B8E68D4B}" srcId="{5E51E56F-AB2F-4E4C-AC3A-47E6EB432C75}" destId="{AE9770B3-C4F6-5145-978F-92C0666C544F}" srcOrd="0" destOrd="0" parTransId="{77A66330-6B23-4D47-86CA-A2FE70A49008}" sibTransId="{860FA554-102F-D245-876E-D074A23EA42F}"/>
    <dgm:cxn modelId="{36BE0423-B1AA-1B4B-B842-1A201BD3B807}" srcId="{5E51E56F-AB2F-4E4C-AC3A-47E6EB432C75}" destId="{64DE9A0D-3CAC-5942-97FC-8EB7A8F93A6D}" srcOrd="1" destOrd="0" parTransId="{2F9AC772-F132-ED48-B72A-094881C5B24B}" sibTransId="{C13093D1-B66A-A64F-A3B5-DF264119606F}"/>
    <dgm:cxn modelId="{6AD18646-15CB-684F-AD3A-4EB1611D868A}" type="presOf" srcId="{3A9649BC-ECED-3945-B590-B4B600A3AF58}" destId="{C99152AB-4F3D-B849-9834-B4EAD1513BAE}" srcOrd="0" destOrd="1" presId="urn:microsoft.com/office/officeart/2005/8/layout/vList2"/>
    <dgm:cxn modelId="{9DCC5467-033F-6E43-8918-C9AF6F9159CC}" type="presOf" srcId="{5E51E56F-AB2F-4E4C-AC3A-47E6EB432C75}" destId="{EF76CC3C-1377-2742-9885-8D568E779AE1}" srcOrd="0" destOrd="0" presId="urn:microsoft.com/office/officeart/2005/8/layout/vList2"/>
    <dgm:cxn modelId="{7E862570-FDCD-BA46-AD03-255EBBFB0F70}" type="presOf" srcId="{8A9C5B41-F307-BD41-BE18-C735B5EA763E}" destId="{C99152AB-4F3D-B849-9834-B4EAD1513BAE}" srcOrd="0" destOrd="0" presId="urn:microsoft.com/office/officeart/2005/8/layout/vList2"/>
    <dgm:cxn modelId="{FDA40CAD-35F2-5E42-BB90-223484001A43}" type="presOf" srcId="{8AA7DF25-2FD2-044B-8A24-8EBAE0C2F31E}" destId="{07B140A8-D222-FD4C-91CE-726625A63D50}" srcOrd="0" destOrd="0" presId="urn:microsoft.com/office/officeart/2005/8/layout/vList2"/>
    <dgm:cxn modelId="{3CF789CA-98AC-0940-9D3A-932B76984887}" srcId="{5E51E56F-AB2F-4E4C-AC3A-47E6EB432C75}" destId="{8AA7DF25-2FD2-044B-8A24-8EBAE0C2F31E}" srcOrd="2" destOrd="0" parTransId="{A4A19F08-F860-B143-A367-DDE8408CA5B6}" sibTransId="{891EA38D-B365-8044-AD5C-5C59842EE9DF}"/>
    <dgm:cxn modelId="{9B8F5FD2-2B04-C542-A43F-C1A81EC0D926}" type="presOf" srcId="{64DE9A0D-3CAC-5942-97FC-8EB7A8F93A6D}" destId="{3CACBCCD-DA2D-2D4D-89AD-C04F07804562}" srcOrd="0" destOrd="0" presId="urn:microsoft.com/office/officeart/2005/8/layout/vList2"/>
    <dgm:cxn modelId="{48AE13DC-9D88-8D47-A59F-3A7E8557EA1F}" type="presOf" srcId="{AE9770B3-C4F6-5145-978F-92C0666C544F}" destId="{17B49472-66C3-D94E-8577-F7EF601CC574}" srcOrd="0" destOrd="0" presId="urn:microsoft.com/office/officeart/2005/8/layout/vList2"/>
    <dgm:cxn modelId="{691E4DF4-45AF-4649-8D56-152FBA2BED38}" srcId="{AE9770B3-C4F6-5145-978F-92C0666C544F}" destId="{8A9C5B41-F307-BD41-BE18-C735B5EA763E}" srcOrd="0" destOrd="0" parTransId="{A76FCFC1-3672-1048-847D-2B77A41851FE}" sibTransId="{9DD31407-970A-FF4B-B21F-589CC229B511}"/>
    <dgm:cxn modelId="{D4D0BBFD-9FEA-CA49-97BD-590C127EF46A}" srcId="{AE9770B3-C4F6-5145-978F-92C0666C544F}" destId="{3A9649BC-ECED-3945-B590-B4B600A3AF58}" srcOrd="1" destOrd="0" parTransId="{4C295E87-2163-244E-AD7C-293E45B0D102}" sibTransId="{EDAEEA48-6E98-C948-819B-670CCF472DA3}"/>
    <dgm:cxn modelId="{EEDF0005-285F-8747-887E-CA75E0D3C4A1}" type="presParOf" srcId="{EF76CC3C-1377-2742-9885-8D568E779AE1}" destId="{17B49472-66C3-D94E-8577-F7EF601CC574}" srcOrd="0" destOrd="0" presId="urn:microsoft.com/office/officeart/2005/8/layout/vList2"/>
    <dgm:cxn modelId="{19A20142-9A59-1045-B75C-88285EFE1660}" type="presParOf" srcId="{EF76CC3C-1377-2742-9885-8D568E779AE1}" destId="{C99152AB-4F3D-B849-9834-B4EAD1513BAE}" srcOrd="1" destOrd="0" presId="urn:microsoft.com/office/officeart/2005/8/layout/vList2"/>
    <dgm:cxn modelId="{243F3C67-A433-A042-9C1A-8074E4846373}" type="presParOf" srcId="{EF76CC3C-1377-2742-9885-8D568E779AE1}" destId="{3CACBCCD-DA2D-2D4D-89AD-C04F07804562}" srcOrd="2" destOrd="0" presId="urn:microsoft.com/office/officeart/2005/8/layout/vList2"/>
    <dgm:cxn modelId="{AB4B05AD-D85F-2846-9B61-216BCFFB0042}" type="presParOf" srcId="{EF76CC3C-1377-2742-9885-8D568E779AE1}" destId="{071D4B27-710F-144E-B284-7A8FBD25D99A}" srcOrd="3" destOrd="0" presId="urn:microsoft.com/office/officeart/2005/8/layout/vList2"/>
    <dgm:cxn modelId="{F76F6F7F-78C1-004F-81F1-5851AE43D1CB}" type="presParOf" srcId="{EF76CC3C-1377-2742-9885-8D568E779AE1}" destId="{07B140A8-D222-FD4C-91CE-726625A63D50}"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02D5DD-9C2C-7940-91CB-FA49256D6C72}">
      <dsp:nvSpPr>
        <dsp:cNvPr id="0" name=""/>
        <dsp:cNvSpPr/>
      </dsp:nvSpPr>
      <dsp:spPr>
        <a:xfrm>
          <a:off x="-4919424" y="-753830"/>
          <a:ext cx="5858998" cy="5858998"/>
        </a:xfrm>
        <a:prstGeom prst="blockArc">
          <a:avLst>
            <a:gd name="adj1" fmla="val 18900000"/>
            <a:gd name="adj2" fmla="val 2700000"/>
            <a:gd name="adj3" fmla="val 369"/>
          </a:avLst>
        </a:pr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AD2FF52-16F8-344C-AA0D-97B66155263C}">
      <dsp:nvSpPr>
        <dsp:cNvPr id="0" name=""/>
        <dsp:cNvSpPr/>
      </dsp:nvSpPr>
      <dsp:spPr>
        <a:xfrm>
          <a:off x="492024" y="334530"/>
          <a:ext cx="9963850" cy="669409"/>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1344" tIns="88900" rIns="88900" bIns="88900" numCol="1" spcCol="1270" anchor="ctr" anchorCtr="0">
          <a:noAutofit/>
        </a:bodyPr>
        <a:lstStyle/>
        <a:p>
          <a:pPr marL="0" lvl="0" indent="0" algn="l" defTabSz="1555750">
            <a:lnSpc>
              <a:spcPct val="90000"/>
            </a:lnSpc>
            <a:spcBef>
              <a:spcPct val="0"/>
            </a:spcBef>
            <a:spcAft>
              <a:spcPct val="35000"/>
            </a:spcAft>
            <a:buFont typeface="Arial" panose="020B0604020202020204" pitchFamily="34" charset="0"/>
            <a:buNone/>
          </a:pPr>
          <a:r>
            <a:rPr lang="en-GB" sz="3500" b="0" i="0" kern="1200">
              <a:solidFill>
                <a:schemeClr val="tx1"/>
              </a:solidFill>
            </a:rPr>
            <a:t>Define a hierarchical learning content structure</a:t>
          </a:r>
        </a:p>
      </dsp:txBody>
      <dsp:txXfrm>
        <a:off x="492024" y="334530"/>
        <a:ext cx="9963850" cy="669409"/>
      </dsp:txXfrm>
    </dsp:sp>
    <dsp:sp modelId="{B080D97C-F729-2F4E-AF69-6CE636FB625A}">
      <dsp:nvSpPr>
        <dsp:cNvPr id="0" name=""/>
        <dsp:cNvSpPr/>
      </dsp:nvSpPr>
      <dsp:spPr>
        <a:xfrm>
          <a:off x="73643" y="250854"/>
          <a:ext cx="836762" cy="836762"/>
        </a:xfrm>
        <a:prstGeom prst="ellipse">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FE83E32-CE0D-704F-BDDF-803284305F73}">
      <dsp:nvSpPr>
        <dsp:cNvPr id="0" name=""/>
        <dsp:cNvSpPr/>
      </dsp:nvSpPr>
      <dsp:spPr>
        <a:xfrm>
          <a:off x="875812" y="1338819"/>
          <a:ext cx="9580062" cy="669409"/>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1344" tIns="88900" rIns="88900" bIns="88900" numCol="1" spcCol="1270" anchor="ctr" anchorCtr="0">
          <a:noAutofit/>
        </a:bodyPr>
        <a:lstStyle/>
        <a:p>
          <a:pPr marL="0" lvl="0" indent="0" algn="l" defTabSz="1555750">
            <a:lnSpc>
              <a:spcPct val="90000"/>
            </a:lnSpc>
            <a:spcBef>
              <a:spcPct val="0"/>
            </a:spcBef>
            <a:spcAft>
              <a:spcPct val="35000"/>
            </a:spcAft>
            <a:buFont typeface="Arial" panose="020B0604020202020204" pitchFamily="34" charset="0"/>
            <a:buNone/>
          </a:pPr>
          <a:r>
            <a:rPr lang="en-GB" sz="3500" b="0" i="0" kern="1200">
              <a:solidFill>
                <a:schemeClr val="tx1"/>
              </a:solidFill>
            </a:rPr>
            <a:t>Determine CC licenses compatibility</a:t>
          </a:r>
        </a:p>
      </dsp:txBody>
      <dsp:txXfrm>
        <a:off x="875812" y="1338819"/>
        <a:ext cx="9580062" cy="669409"/>
      </dsp:txXfrm>
    </dsp:sp>
    <dsp:sp modelId="{E7DB7C6E-90B1-0C43-A3D3-B2C62C6F3904}">
      <dsp:nvSpPr>
        <dsp:cNvPr id="0" name=""/>
        <dsp:cNvSpPr/>
      </dsp:nvSpPr>
      <dsp:spPr>
        <a:xfrm>
          <a:off x="457431" y="1255143"/>
          <a:ext cx="836762" cy="836762"/>
        </a:xfrm>
        <a:prstGeom prst="ellipse">
          <a:avLst/>
        </a:prstGeom>
        <a:solidFill>
          <a:schemeClr val="lt1">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65E6947-115E-D64B-97CE-760CBC367974}">
      <dsp:nvSpPr>
        <dsp:cNvPr id="0" name=""/>
        <dsp:cNvSpPr/>
      </dsp:nvSpPr>
      <dsp:spPr>
        <a:xfrm>
          <a:off x="875812" y="2343108"/>
          <a:ext cx="9580062" cy="669409"/>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1344" tIns="88900" rIns="88900" bIns="88900" numCol="1" spcCol="1270" anchor="ctr" anchorCtr="0">
          <a:noAutofit/>
        </a:bodyPr>
        <a:lstStyle/>
        <a:p>
          <a:pPr marL="0" lvl="0" indent="0" algn="l" defTabSz="1555750">
            <a:lnSpc>
              <a:spcPct val="90000"/>
            </a:lnSpc>
            <a:spcBef>
              <a:spcPct val="0"/>
            </a:spcBef>
            <a:spcAft>
              <a:spcPct val="35000"/>
            </a:spcAft>
            <a:buFont typeface="Arial" panose="020B0604020202020204" pitchFamily="34" charset="0"/>
            <a:buNone/>
          </a:pPr>
          <a:r>
            <a:rPr lang="en-GB" sz="3500" b="0" i="0" kern="1200">
              <a:solidFill>
                <a:schemeClr val="tx1"/>
              </a:solidFill>
            </a:rPr>
            <a:t>Identify adapter's license</a:t>
          </a:r>
        </a:p>
      </dsp:txBody>
      <dsp:txXfrm>
        <a:off x="875812" y="2343108"/>
        <a:ext cx="9580062" cy="669409"/>
      </dsp:txXfrm>
    </dsp:sp>
    <dsp:sp modelId="{26334F36-4658-9840-9DCB-DFC6D314B787}">
      <dsp:nvSpPr>
        <dsp:cNvPr id="0" name=""/>
        <dsp:cNvSpPr/>
      </dsp:nvSpPr>
      <dsp:spPr>
        <a:xfrm>
          <a:off x="457431" y="2259432"/>
          <a:ext cx="836762" cy="836762"/>
        </a:xfrm>
        <a:prstGeom prst="ellipse">
          <a:avLst/>
        </a:prstGeom>
        <a:solidFill>
          <a:schemeClr val="lt1">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16FD6978-F338-A243-A74C-735D007508D5}">
      <dsp:nvSpPr>
        <dsp:cNvPr id="0" name=""/>
        <dsp:cNvSpPr/>
      </dsp:nvSpPr>
      <dsp:spPr>
        <a:xfrm>
          <a:off x="492024" y="3347397"/>
          <a:ext cx="9963850" cy="669409"/>
        </a:xfrm>
        <a:prstGeom prst="rect">
          <a:avLst/>
        </a:prstGeom>
        <a:solidFill>
          <a:schemeClr val="accent6"/>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1344" tIns="88900" rIns="88900" bIns="88900" numCol="1" spcCol="1270" anchor="ctr" anchorCtr="0">
          <a:noAutofit/>
        </a:bodyPr>
        <a:lstStyle/>
        <a:p>
          <a:pPr marL="0" lvl="0" indent="0" algn="l" defTabSz="1555750">
            <a:lnSpc>
              <a:spcPct val="90000"/>
            </a:lnSpc>
            <a:spcBef>
              <a:spcPct val="0"/>
            </a:spcBef>
            <a:spcAft>
              <a:spcPct val="35000"/>
            </a:spcAft>
            <a:buFont typeface="Arial" panose="020B0604020202020204" pitchFamily="34" charset="0"/>
            <a:buNone/>
          </a:pPr>
          <a:r>
            <a:rPr lang="en-GB" sz="3500" b="0" i="0" kern="1200">
              <a:solidFill>
                <a:schemeClr val="tx1"/>
              </a:solidFill>
            </a:rPr>
            <a:t>Use attribution</a:t>
          </a:r>
        </a:p>
      </dsp:txBody>
      <dsp:txXfrm>
        <a:off x="492024" y="3347397"/>
        <a:ext cx="9963850" cy="669409"/>
      </dsp:txXfrm>
    </dsp:sp>
    <dsp:sp modelId="{88C56FF2-6B4D-4C4F-B1D5-28209C057A2B}">
      <dsp:nvSpPr>
        <dsp:cNvPr id="0" name=""/>
        <dsp:cNvSpPr/>
      </dsp:nvSpPr>
      <dsp:spPr>
        <a:xfrm>
          <a:off x="73643" y="3263721"/>
          <a:ext cx="836762" cy="836762"/>
        </a:xfrm>
        <a:prstGeom prst="ellipse">
          <a:avLst/>
        </a:prstGeom>
        <a:solidFill>
          <a:schemeClr val="lt1">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0B474D-C964-7D4E-9F4E-59DCF61790C7}">
      <dsp:nvSpPr>
        <dsp:cNvPr id="0" name=""/>
        <dsp:cNvSpPr/>
      </dsp:nvSpPr>
      <dsp:spPr>
        <a:xfrm>
          <a:off x="4621" y="1367487"/>
          <a:ext cx="4040906" cy="1616362"/>
        </a:xfrm>
        <a:prstGeom prst="homePlat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8026" tIns="104013" rIns="52007" bIns="104013" numCol="1" spcCol="1270" anchor="ctr" anchorCtr="0">
          <a:noAutofit/>
        </a:bodyPr>
        <a:lstStyle/>
        <a:p>
          <a:pPr marL="0" lvl="0" indent="0" algn="ctr" defTabSz="1733550">
            <a:lnSpc>
              <a:spcPct val="90000"/>
            </a:lnSpc>
            <a:spcBef>
              <a:spcPct val="0"/>
            </a:spcBef>
            <a:spcAft>
              <a:spcPct val="35000"/>
            </a:spcAft>
            <a:buNone/>
          </a:pPr>
          <a:r>
            <a:rPr lang="en-GB" sz="3900" kern="1200" dirty="0">
              <a:solidFill>
                <a:schemeClr val="tx1"/>
              </a:solidFill>
            </a:rPr>
            <a:t>Learning structure</a:t>
          </a:r>
        </a:p>
      </dsp:txBody>
      <dsp:txXfrm>
        <a:off x="4621" y="1367487"/>
        <a:ext cx="3636816" cy="1616362"/>
      </dsp:txXfrm>
    </dsp:sp>
    <dsp:sp modelId="{0535F613-3C08-B440-BA61-C8F98E3D3241}">
      <dsp:nvSpPr>
        <dsp:cNvPr id="0" name=""/>
        <dsp:cNvSpPr/>
      </dsp:nvSpPr>
      <dsp:spPr>
        <a:xfrm>
          <a:off x="3237346" y="1367487"/>
          <a:ext cx="4040906" cy="1616362"/>
        </a:xfrm>
        <a:prstGeom prst="chevr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6020" tIns="104013" rIns="52007" bIns="104013" numCol="1" spcCol="1270" anchor="ctr" anchorCtr="0">
          <a:noAutofit/>
        </a:bodyPr>
        <a:lstStyle/>
        <a:p>
          <a:pPr marL="0" lvl="0" indent="0" algn="ctr" defTabSz="1733550">
            <a:lnSpc>
              <a:spcPct val="90000"/>
            </a:lnSpc>
            <a:spcBef>
              <a:spcPct val="0"/>
            </a:spcBef>
            <a:spcAft>
              <a:spcPct val="35000"/>
            </a:spcAft>
            <a:buNone/>
          </a:pPr>
          <a:r>
            <a:rPr lang="en-GB" sz="3900" kern="1200" dirty="0">
              <a:solidFill>
                <a:schemeClr val="tx1"/>
              </a:solidFill>
            </a:rPr>
            <a:t>Licensing</a:t>
          </a:r>
        </a:p>
      </dsp:txBody>
      <dsp:txXfrm>
        <a:off x="4045527" y="1367487"/>
        <a:ext cx="2424544" cy="1616362"/>
      </dsp:txXfrm>
    </dsp:sp>
    <dsp:sp modelId="{25B5C003-B32D-C548-860D-FD4E8C0D9580}">
      <dsp:nvSpPr>
        <dsp:cNvPr id="0" name=""/>
        <dsp:cNvSpPr/>
      </dsp:nvSpPr>
      <dsp:spPr>
        <a:xfrm>
          <a:off x="6470072" y="1367487"/>
          <a:ext cx="4040906" cy="1616362"/>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6020" tIns="104013" rIns="52007" bIns="104013" numCol="1" spcCol="1270" anchor="ctr" anchorCtr="0">
          <a:noAutofit/>
        </a:bodyPr>
        <a:lstStyle/>
        <a:p>
          <a:pPr marL="0" lvl="0" indent="0" algn="ctr" defTabSz="1733550">
            <a:lnSpc>
              <a:spcPct val="90000"/>
            </a:lnSpc>
            <a:spcBef>
              <a:spcPct val="0"/>
            </a:spcBef>
            <a:spcAft>
              <a:spcPct val="35000"/>
            </a:spcAft>
            <a:buNone/>
          </a:pPr>
          <a:r>
            <a:rPr lang="en-GB" sz="3900" kern="1200" dirty="0">
              <a:solidFill>
                <a:schemeClr val="tx1"/>
              </a:solidFill>
            </a:rPr>
            <a:t>Attribution recap</a:t>
          </a:r>
        </a:p>
      </dsp:txBody>
      <dsp:txXfrm>
        <a:off x="7278253" y="1367487"/>
        <a:ext cx="2424544" cy="161636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632793" y="665"/>
          <a:ext cx="7250013" cy="43500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t" anchorCtr="0">
          <a:noAutofit/>
        </a:bodyPr>
        <a:lstStyle/>
        <a:p>
          <a:pPr marL="0" lvl="0" indent="0" algn="ctr" defTabSz="1555750">
            <a:lnSpc>
              <a:spcPct val="90000"/>
            </a:lnSpc>
            <a:spcBef>
              <a:spcPct val="0"/>
            </a:spcBef>
            <a:spcAft>
              <a:spcPct val="35000"/>
            </a:spcAft>
            <a:buNone/>
          </a:pPr>
          <a:r>
            <a:rPr lang="en-GB" sz="3500" b="0" i="0" kern="1200" dirty="0">
              <a:solidFill>
                <a:schemeClr val="tx1"/>
              </a:solidFill>
            </a:rPr>
            <a:t>Try to develop your own hierarchical structure for the Open Science for Policy Makers course. </a:t>
          </a:r>
          <a:endParaRPr lang="en-MK" sz="3500" kern="1200" dirty="0">
            <a:solidFill>
              <a:schemeClr val="tx1"/>
            </a:solidFill>
          </a:endParaRPr>
        </a:p>
        <a:p>
          <a:pPr marL="228600" lvl="1" indent="-228600" algn="ctr" defTabSz="1200150">
            <a:lnSpc>
              <a:spcPct val="90000"/>
            </a:lnSpc>
            <a:spcBef>
              <a:spcPct val="0"/>
            </a:spcBef>
            <a:spcAft>
              <a:spcPct val="15000"/>
            </a:spcAft>
            <a:buChar char="•"/>
          </a:pPr>
          <a:r>
            <a:rPr lang="en-GB" sz="2700" b="0" i="0" kern="1200" dirty="0">
              <a:solidFill>
                <a:schemeClr val="tx1"/>
              </a:solidFill>
            </a:rPr>
            <a:t>Use the information you gathered in the Discovery step as inspiration keeping in mind its potential for reuse.</a:t>
          </a:r>
          <a:endParaRPr lang="en-MK" sz="2700" kern="1200" dirty="0">
            <a:solidFill>
              <a:schemeClr val="tx1"/>
            </a:solidFill>
          </a:endParaRPr>
        </a:p>
        <a:p>
          <a:pPr marL="228600" lvl="1" indent="-228600" algn="ctr" defTabSz="1200150">
            <a:lnSpc>
              <a:spcPct val="90000"/>
            </a:lnSpc>
            <a:spcBef>
              <a:spcPct val="0"/>
            </a:spcBef>
            <a:spcAft>
              <a:spcPct val="15000"/>
            </a:spcAft>
            <a:buChar char="•"/>
          </a:pPr>
          <a:r>
            <a:rPr lang="en-GB" sz="2700" b="0" i="0" kern="1200" dirty="0">
              <a:solidFill>
                <a:schemeClr val="tx1"/>
              </a:solidFill>
            </a:rPr>
            <a:t>Mark the learning objects or learning units that you can reuse from what you have already discovered.</a:t>
          </a:r>
          <a:endParaRPr lang="en-MK" sz="2700" kern="1200" dirty="0">
            <a:solidFill>
              <a:schemeClr val="tx1"/>
            </a:solidFill>
          </a:endParaRPr>
        </a:p>
      </dsp:txBody>
      <dsp:txXfrm>
        <a:off x="1632793" y="665"/>
        <a:ext cx="7250013" cy="435000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243C95B-75D4-9140-BBC4-AD886F8A16A1}">
      <dsp:nvSpPr>
        <dsp:cNvPr id="0" name=""/>
        <dsp:cNvSpPr/>
      </dsp:nvSpPr>
      <dsp:spPr>
        <a:xfrm>
          <a:off x="0" y="179828"/>
          <a:ext cx="10515600" cy="131274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n-GB" sz="3300" kern="1200" dirty="0">
              <a:solidFill>
                <a:schemeClr val="tx1"/>
              </a:solidFill>
            </a:rPr>
            <a:t>Combining = combine learning materials from different sources available under different licenses</a:t>
          </a:r>
          <a:endParaRPr lang="en-MK" sz="3300" kern="1200" dirty="0">
            <a:solidFill>
              <a:schemeClr val="tx1"/>
            </a:solidFill>
          </a:endParaRPr>
        </a:p>
      </dsp:txBody>
      <dsp:txXfrm>
        <a:off x="64083" y="243911"/>
        <a:ext cx="10387434" cy="1184574"/>
      </dsp:txXfrm>
    </dsp:sp>
    <dsp:sp modelId="{352EA55E-699D-1C4B-BC8B-D2765CFCFD13}">
      <dsp:nvSpPr>
        <dsp:cNvPr id="0" name=""/>
        <dsp:cNvSpPr/>
      </dsp:nvSpPr>
      <dsp:spPr>
        <a:xfrm>
          <a:off x="0" y="1492568"/>
          <a:ext cx="10515600" cy="8197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41910" rIns="234696" bIns="41910" numCol="1" spcCol="1270" anchor="t" anchorCtr="0">
          <a:noAutofit/>
        </a:bodyPr>
        <a:lstStyle/>
        <a:p>
          <a:pPr marL="228600" lvl="1" indent="-228600" algn="l" defTabSz="1155700">
            <a:lnSpc>
              <a:spcPct val="90000"/>
            </a:lnSpc>
            <a:spcBef>
              <a:spcPct val="0"/>
            </a:spcBef>
            <a:spcAft>
              <a:spcPct val="20000"/>
            </a:spcAft>
            <a:buChar char="•"/>
          </a:pPr>
          <a:r>
            <a:rPr lang="en-GB" sz="2600" kern="1200" dirty="0">
              <a:solidFill>
                <a:schemeClr val="tx1"/>
              </a:solidFill>
            </a:rPr>
            <a:t>you may combine any CC-licensed content so long as you provide attribution and comply with the </a:t>
          </a:r>
          <a:r>
            <a:rPr lang="en-GB" sz="2600" kern="1200" dirty="0" err="1">
              <a:solidFill>
                <a:schemeClr val="tx1"/>
              </a:solidFill>
            </a:rPr>
            <a:t>NonCommercial</a:t>
          </a:r>
          <a:r>
            <a:rPr lang="en-GB" sz="2600" kern="1200" dirty="0">
              <a:solidFill>
                <a:schemeClr val="tx1"/>
              </a:solidFill>
            </a:rPr>
            <a:t> restriction if it applies</a:t>
          </a:r>
          <a:endParaRPr lang="en-MK" sz="2600" kern="1200" dirty="0">
            <a:solidFill>
              <a:schemeClr val="tx1"/>
            </a:solidFill>
          </a:endParaRPr>
        </a:p>
      </dsp:txBody>
      <dsp:txXfrm>
        <a:off x="0" y="1492568"/>
        <a:ext cx="10515600" cy="819720"/>
      </dsp:txXfrm>
    </dsp:sp>
    <dsp:sp modelId="{7C84ECB0-D4BB-CB4C-AA0C-2FDA0E823211}">
      <dsp:nvSpPr>
        <dsp:cNvPr id="0" name=""/>
        <dsp:cNvSpPr/>
      </dsp:nvSpPr>
      <dsp:spPr>
        <a:xfrm>
          <a:off x="0" y="2312289"/>
          <a:ext cx="10515600" cy="131274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n-GB" sz="3300" kern="1200" dirty="0">
              <a:solidFill>
                <a:schemeClr val="tx1"/>
              </a:solidFill>
            </a:rPr>
            <a:t>Remixing = derivative = adaptation =&gt; when the modified work manifests sufficient new creativity to be copyrightable</a:t>
          </a:r>
          <a:endParaRPr lang="en-MK" sz="3300" kern="1200" dirty="0">
            <a:solidFill>
              <a:schemeClr val="tx1"/>
            </a:solidFill>
          </a:endParaRPr>
        </a:p>
      </dsp:txBody>
      <dsp:txXfrm>
        <a:off x="64083" y="2376372"/>
        <a:ext cx="10387434" cy="1184574"/>
      </dsp:txXfrm>
    </dsp:sp>
    <dsp:sp modelId="{C00C43FD-4AE0-2148-B3E0-70BA71C9CFEC}">
      <dsp:nvSpPr>
        <dsp:cNvPr id="0" name=""/>
        <dsp:cNvSpPr/>
      </dsp:nvSpPr>
      <dsp:spPr>
        <a:xfrm>
          <a:off x="0" y="3625029"/>
          <a:ext cx="10515600" cy="5464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41910" rIns="234696" bIns="41910" numCol="1" spcCol="1270" anchor="t" anchorCtr="0">
          <a:noAutofit/>
        </a:bodyPr>
        <a:lstStyle/>
        <a:p>
          <a:pPr marL="228600" lvl="1" indent="-228600" algn="l" defTabSz="1155700">
            <a:lnSpc>
              <a:spcPct val="90000"/>
            </a:lnSpc>
            <a:spcBef>
              <a:spcPct val="0"/>
            </a:spcBef>
            <a:spcAft>
              <a:spcPct val="20000"/>
            </a:spcAft>
            <a:buChar char="•"/>
          </a:pPr>
          <a:r>
            <a:rPr lang="en-GB" sz="2600" b="1" kern="1200" dirty="0">
              <a:solidFill>
                <a:schemeClr val="accent4"/>
              </a:solidFill>
            </a:rPr>
            <a:t>Adaptation</a:t>
          </a:r>
          <a:r>
            <a:rPr lang="en-GB" sz="2600" kern="1200" dirty="0">
              <a:solidFill>
                <a:schemeClr val="tx1"/>
              </a:solidFill>
            </a:rPr>
            <a:t> creates some new version of the original form</a:t>
          </a:r>
          <a:endParaRPr lang="en-MK" sz="2600" kern="1200" dirty="0">
            <a:solidFill>
              <a:schemeClr val="tx1"/>
            </a:solidFill>
          </a:endParaRPr>
        </a:p>
      </dsp:txBody>
      <dsp:txXfrm>
        <a:off x="0" y="3625029"/>
        <a:ext cx="10515600" cy="54648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632793" y="665"/>
          <a:ext cx="7250013" cy="43500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ctr" defTabSz="1733550">
            <a:lnSpc>
              <a:spcPct val="90000"/>
            </a:lnSpc>
            <a:spcBef>
              <a:spcPct val="0"/>
            </a:spcBef>
            <a:spcAft>
              <a:spcPct val="35000"/>
            </a:spcAft>
            <a:buNone/>
          </a:pPr>
          <a:r>
            <a:rPr lang="en-GB" sz="3900" b="0" kern="1200" dirty="0">
              <a:solidFill>
                <a:schemeClr val="tx1"/>
              </a:solidFill>
            </a:rPr>
            <a:t>You are preparing a new course on Open Science and have decided to combine some already available content (images or even whole learning units) and also create your own learning content (additional learning units).</a:t>
          </a:r>
          <a:endParaRPr lang="en-MK" sz="3900" kern="1200" dirty="0">
            <a:solidFill>
              <a:schemeClr val="tx1"/>
            </a:solidFill>
          </a:endParaRPr>
        </a:p>
      </dsp:txBody>
      <dsp:txXfrm>
        <a:off x="1632793" y="665"/>
        <a:ext cx="7250013" cy="4350007"/>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EFEF4C0-0C11-764C-87DC-36849751C784}">
      <dsp:nvSpPr>
        <dsp:cNvPr id="0" name=""/>
        <dsp:cNvSpPr/>
      </dsp:nvSpPr>
      <dsp:spPr>
        <a:xfrm>
          <a:off x="1283"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GB" sz="2100" b="0" i="0" kern="1200">
              <a:solidFill>
                <a:schemeClr val="tx1"/>
              </a:solidFill>
            </a:rPr>
            <a:t>The content that you would like to reuse is:</a:t>
          </a:r>
        </a:p>
        <a:p>
          <a:pPr marL="171450" lvl="1" indent="-171450" algn="l" defTabSz="711200">
            <a:lnSpc>
              <a:spcPct val="90000"/>
            </a:lnSpc>
            <a:spcBef>
              <a:spcPct val="0"/>
            </a:spcBef>
            <a:spcAft>
              <a:spcPct val="15000"/>
            </a:spcAft>
            <a:buFont typeface="Arial" panose="020B0604020202020204" pitchFamily="34" charset="0"/>
            <a:buChar char="•"/>
          </a:pPr>
          <a:r>
            <a:rPr lang="en-GB" sz="1600" b="0" i="0" kern="1200" dirty="0">
              <a:solidFill>
                <a:schemeClr val="tx1"/>
              </a:solidFill>
            </a:rPr>
            <a:t>Your adaptation of </a:t>
          </a:r>
          <a:r>
            <a:rPr lang="en-GB" sz="1600" b="0" i="0" kern="1200" dirty="0">
              <a:solidFill>
                <a:schemeClr val="tx1"/>
              </a:solidFill>
              <a:hlinkClick xmlns:r="http://schemas.openxmlformats.org/officeDocument/2006/relationships" r:id="rId1" tooltip="https://github.com/opensciency/sprint-content/blob/main/open-data/Lesson1-WhatIsOpenData.md">
                <a:extLst>
                  <a:ext uri="{A12FA001-AC4F-418D-AE19-62706E023703}">
                    <ahyp:hlinkClr xmlns:ahyp="http://schemas.microsoft.com/office/drawing/2018/hyperlinkcolor" val="tx"/>
                  </a:ext>
                </a:extLst>
              </a:hlinkClick>
            </a:rPr>
            <a:t>Lesson 1 - What is Open Data from OpenSciency</a:t>
          </a:r>
          <a:endParaRPr lang="en-GB" sz="1600" b="0" i="0" kern="1200" dirty="0">
            <a:solidFill>
              <a:schemeClr val="tx1"/>
            </a:solidFill>
          </a:endParaRPr>
        </a:p>
        <a:p>
          <a:pPr marL="171450" lvl="1" indent="-171450" algn="l" defTabSz="711200">
            <a:lnSpc>
              <a:spcPct val="90000"/>
            </a:lnSpc>
            <a:spcBef>
              <a:spcPct val="0"/>
            </a:spcBef>
            <a:spcAft>
              <a:spcPct val="15000"/>
            </a:spcAft>
            <a:buFont typeface="Arial" panose="020B0604020202020204" pitchFamily="34" charset="0"/>
            <a:buChar char="•"/>
          </a:pPr>
          <a:r>
            <a:rPr lang="en-GB" sz="1600" b="0" i="0" kern="1200" dirty="0">
              <a:solidFill>
                <a:schemeClr val="tx1"/>
              </a:solidFill>
              <a:hlinkClick xmlns:r="http://schemas.openxmlformats.org/officeDocument/2006/relationships" r:id="rId2" tooltip="https://eurodoc.net/open-science-ambassadors-training/m1-open-science">
                <a:extLst>
                  <a:ext uri="{A12FA001-AC4F-418D-AE19-62706E023703}">
                    <ahyp:hlinkClr xmlns:ahyp="http://schemas.microsoft.com/office/drawing/2018/hyperlinkcolor" val="tx"/>
                  </a:ext>
                </a:extLst>
              </a:hlinkClick>
            </a:rPr>
            <a:t>M1 - Open Science Ambassador Training from EURODOC</a:t>
          </a:r>
          <a:endParaRPr lang="en-GB" sz="1600" b="0" i="0" kern="1200" dirty="0">
            <a:solidFill>
              <a:schemeClr val="tx1"/>
            </a:solidFill>
          </a:endParaRPr>
        </a:p>
        <a:p>
          <a:pPr marL="171450" lvl="1" indent="-171450" algn="l" defTabSz="711200">
            <a:lnSpc>
              <a:spcPct val="90000"/>
            </a:lnSpc>
            <a:spcBef>
              <a:spcPct val="0"/>
            </a:spcBef>
            <a:spcAft>
              <a:spcPct val="15000"/>
            </a:spcAft>
            <a:buFont typeface="Arial" panose="020B0604020202020204" pitchFamily="34" charset="0"/>
            <a:buChar char="•"/>
          </a:pPr>
          <a:r>
            <a:rPr lang="en-GB" sz="1600" b="0" i="0" kern="120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3 from Why open science? presentation by Sarah Jones</a:t>
          </a:r>
          <a:endParaRPr lang="en-GB" sz="1600" b="0" i="0" kern="1200" dirty="0">
            <a:solidFill>
              <a:schemeClr val="tx1"/>
            </a:solidFill>
          </a:endParaRPr>
        </a:p>
        <a:p>
          <a:pPr marL="171450" lvl="1" indent="-171450" algn="l" defTabSz="711200">
            <a:lnSpc>
              <a:spcPct val="90000"/>
            </a:lnSpc>
            <a:spcBef>
              <a:spcPct val="0"/>
            </a:spcBef>
            <a:spcAft>
              <a:spcPct val="15000"/>
            </a:spcAft>
            <a:buFont typeface="Arial" panose="020B0604020202020204" pitchFamily="34" charset="0"/>
            <a:buChar char="•"/>
          </a:pPr>
          <a:r>
            <a:rPr lang="en-GB" sz="1600" b="0" i="0" kern="120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10 from Why open science? presentation by Sarah Jones</a:t>
          </a:r>
          <a:endParaRPr lang="en-GB" sz="1600" b="0" i="0" kern="1200" dirty="0">
            <a:solidFill>
              <a:schemeClr val="tx1"/>
            </a:solidFill>
          </a:endParaRPr>
        </a:p>
        <a:p>
          <a:pPr marL="171450" lvl="1" indent="-171450" algn="l" defTabSz="711200">
            <a:lnSpc>
              <a:spcPct val="90000"/>
            </a:lnSpc>
            <a:spcBef>
              <a:spcPct val="0"/>
            </a:spcBef>
            <a:spcAft>
              <a:spcPct val="15000"/>
            </a:spcAft>
            <a:buFont typeface="Arial" panose="020B0604020202020204" pitchFamily="34" charset="0"/>
            <a:buChar char="•"/>
          </a:pPr>
          <a:r>
            <a:rPr lang="en-GB" sz="1600" b="0" i="0" kern="120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5 from Why open science? presentation by Sarah Jones</a:t>
          </a:r>
          <a:r>
            <a:rPr lang="en-GB" sz="1600" b="0" i="0" kern="1200" dirty="0">
              <a:solidFill>
                <a:schemeClr val="tx1"/>
              </a:solidFill>
            </a:rPr>
            <a:t> combined with </a:t>
          </a:r>
          <a:r>
            <a:rPr lang="en-GB" sz="1600" b="0" i="0" kern="1200" dirty="0">
              <a:solidFill>
                <a:schemeClr val="tx1"/>
              </a:solidFill>
              <a:hlinkClick xmlns:r="http://schemas.openxmlformats.org/officeDocument/2006/relationships" r:id="rId4" tooltip="https://www.cos.io/initiatives/badges">
                <a:extLst>
                  <a:ext uri="{A12FA001-AC4F-418D-AE19-62706E023703}">
                    <ahyp:hlinkClr xmlns:ahyp="http://schemas.microsoft.com/office/drawing/2018/hyperlinkcolor" val="tx"/>
                  </a:ext>
                </a:extLst>
              </a:hlinkClick>
            </a:rPr>
            <a:t>the badges image and text from Center for Open Science</a:t>
          </a:r>
          <a:r>
            <a:rPr lang="en-GB" sz="1600" b="0" i="0" kern="1200" dirty="0">
              <a:solidFill>
                <a:schemeClr val="tx1"/>
              </a:solidFill>
            </a:rPr>
            <a:t> into a new adaptation</a:t>
          </a:r>
        </a:p>
      </dsp:txBody>
      <dsp:txXfrm>
        <a:off x="1283" y="673807"/>
        <a:ext cx="5006206" cy="3003723"/>
      </dsp:txXfrm>
    </dsp:sp>
    <dsp:sp modelId="{A4E4E4BB-AC14-084A-A709-1072C94694D0}">
      <dsp:nvSpPr>
        <dsp:cNvPr id="0" name=""/>
        <dsp:cNvSpPr/>
      </dsp:nvSpPr>
      <dsp:spPr>
        <a:xfrm>
          <a:off x="5508110"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t" anchorCtr="0">
          <a:noAutofit/>
        </a:bodyPr>
        <a:lstStyle/>
        <a:p>
          <a:pPr marL="0" lvl="0" indent="0" algn="l" defTabSz="1422400">
            <a:lnSpc>
              <a:spcPct val="90000"/>
            </a:lnSpc>
            <a:spcBef>
              <a:spcPct val="0"/>
            </a:spcBef>
            <a:spcAft>
              <a:spcPct val="35000"/>
            </a:spcAft>
            <a:buFont typeface="+mj-lt"/>
            <a:buNone/>
          </a:pPr>
          <a:r>
            <a:rPr lang="en-GB" sz="3200" b="0" i="0" kern="1200" dirty="0">
              <a:solidFill>
                <a:schemeClr val="tx1"/>
              </a:solidFill>
            </a:rPr>
            <a:t>Steps:</a:t>
          </a:r>
        </a:p>
        <a:p>
          <a:pPr marL="228600" lvl="1" indent="-228600" algn="l" defTabSz="1066800">
            <a:lnSpc>
              <a:spcPct val="90000"/>
            </a:lnSpc>
            <a:spcBef>
              <a:spcPct val="0"/>
            </a:spcBef>
            <a:spcAft>
              <a:spcPct val="15000"/>
            </a:spcAft>
            <a:buFont typeface="+mj-lt"/>
            <a:buAutoNum type="arabicPeriod"/>
          </a:pPr>
          <a:r>
            <a:rPr lang="en-GB" sz="2400" b="0" i="0" kern="1200" dirty="0">
              <a:solidFill>
                <a:schemeClr val="tx1"/>
              </a:solidFill>
            </a:rPr>
            <a:t> Check if reuse is allowed</a:t>
          </a:r>
        </a:p>
        <a:p>
          <a:pPr marL="228600" lvl="1" indent="-228600" algn="l" defTabSz="1066800">
            <a:lnSpc>
              <a:spcPct val="90000"/>
            </a:lnSpc>
            <a:spcBef>
              <a:spcPct val="0"/>
            </a:spcBef>
            <a:spcAft>
              <a:spcPct val="15000"/>
            </a:spcAft>
            <a:buFont typeface="+mj-lt"/>
            <a:buAutoNum type="arabicPeriod"/>
          </a:pPr>
          <a:r>
            <a:rPr lang="en-GB" sz="2400" b="0" i="0" kern="1200" dirty="0">
              <a:solidFill>
                <a:schemeClr val="tx1"/>
              </a:solidFill>
            </a:rPr>
            <a:t> Is it allowed to combine together these contents</a:t>
          </a:r>
        </a:p>
        <a:p>
          <a:pPr marL="228600" lvl="1" indent="-228600" algn="l" defTabSz="1066800">
            <a:lnSpc>
              <a:spcPct val="90000"/>
            </a:lnSpc>
            <a:spcBef>
              <a:spcPct val="0"/>
            </a:spcBef>
            <a:spcAft>
              <a:spcPct val="15000"/>
            </a:spcAft>
            <a:buFont typeface="+mj-lt"/>
            <a:buAutoNum type="arabicPeriod"/>
          </a:pPr>
          <a:r>
            <a:rPr lang="en-GB" sz="2400" b="0" i="0" kern="1200" dirty="0">
              <a:solidFill>
                <a:schemeClr val="tx1"/>
              </a:solidFill>
            </a:rPr>
            <a:t> Check the remix license compatibility</a:t>
          </a:r>
        </a:p>
        <a:p>
          <a:pPr marL="228600" lvl="1" indent="-228600" algn="l" defTabSz="1066800">
            <a:lnSpc>
              <a:spcPct val="90000"/>
            </a:lnSpc>
            <a:spcBef>
              <a:spcPct val="0"/>
            </a:spcBef>
            <a:spcAft>
              <a:spcPct val="15000"/>
            </a:spcAft>
            <a:buFont typeface="+mj-lt"/>
            <a:buAutoNum type="arabicPeriod"/>
          </a:pPr>
          <a:r>
            <a:rPr lang="en-GB" sz="2400" b="0" i="0" kern="1200" dirty="0">
              <a:solidFill>
                <a:schemeClr val="tx1"/>
              </a:solidFill>
            </a:rPr>
            <a:t> Decide on the license of your work</a:t>
          </a:r>
        </a:p>
      </dsp:txBody>
      <dsp:txXfrm>
        <a:off x="5508110" y="673807"/>
        <a:ext cx="5006206" cy="3003723"/>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90B2CCD-C6F6-AB4B-9CBF-A76DE682F8DA}">
      <dsp:nvSpPr>
        <dsp:cNvPr id="0" name=""/>
        <dsp:cNvSpPr/>
      </dsp:nvSpPr>
      <dsp:spPr>
        <a:xfrm>
          <a:off x="632" y="572231"/>
          <a:ext cx="2466826" cy="1480095"/>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a:solidFill>
                <a:schemeClr val="tx1"/>
              </a:solidFill>
            </a:rPr>
            <a:t>Title</a:t>
          </a:r>
          <a:endParaRPr lang="en-GB" sz="5400" kern="1200" dirty="0">
            <a:solidFill>
              <a:schemeClr val="tx1"/>
            </a:solidFill>
          </a:endParaRPr>
        </a:p>
      </dsp:txBody>
      <dsp:txXfrm>
        <a:off x="632" y="572231"/>
        <a:ext cx="2466826" cy="1480095"/>
      </dsp:txXfrm>
    </dsp:sp>
    <dsp:sp modelId="{2BABF4D0-3BE7-B54B-8FFB-797CA967BDC1}">
      <dsp:nvSpPr>
        <dsp:cNvPr id="0" name=""/>
        <dsp:cNvSpPr/>
      </dsp:nvSpPr>
      <dsp:spPr>
        <a:xfrm>
          <a:off x="2714141" y="572231"/>
          <a:ext cx="2466826" cy="1480095"/>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dirty="0">
              <a:solidFill>
                <a:schemeClr val="tx1"/>
              </a:solidFill>
            </a:rPr>
            <a:t>Author</a:t>
          </a:r>
        </a:p>
      </dsp:txBody>
      <dsp:txXfrm>
        <a:off x="2714141" y="572231"/>
        <a:ext cx="2466826" cy="1480095"/>
      </dsp:txXfrm>
    </dsp:sp>
    <dsp:sp modelId="{8DC4C171-DF7E-8D46-A385-ABA5478F92B9}">
      <dsp:nvSpPr>
        <dsp:cNvPr id="0" name=""/>
        <dsp:cNvSpPr/>
      </dsp:nvSpPr>
      <dsp:spPr>
        <a:xfrm>
          <a:off x="632" y="2299010"/>
          <a:ext cx="2466826" cy="1480095"/>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dirty="0">
              <a:solidFill>
                <a:schemeClr val="tx1"/>
              </a:solidFill>
            </a:rPr>
            <a:t>Source</a:t>
          </a:r>
        </a:p>
      </dsp:txBody>
      <dsp:txXfrm>
        <a:off x="632" y="2299010"/>
        <a:ext cx="2466826" cy="1480095"/>
      </dsp:txXfrm>
    </dsp:sp>
    <dsp:sp modelId="{A37A20D1-B0F7-8443-86A1-A86E7DF5CA25}">
      <dsp:nvSpPr>
        <dsp:cNvPr id="0" name=""/>
        <dsp:cNvSpPr/>
      </dsp:nvSpPr>
      <dsp:spPr>
        <a:xfrm>
          <a:off x="2714141" y="2299010"/>
          <a:ext cx="2466826" cy="1480095"/>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dirty="0">
              <a:solidFill>
                <a:schemeClr val="bg1"/>
              </a:solidFill>
            </a:rPr>
            <a:t>License</a:t>
          </a:r>
        </a:p>
      </dsp:txBody>
      <dsp:txXfrm>
        <a:off x="2714141" y="2299010"/>
        <a:ext cx="2466826" cy="1480095"/>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EFEF4C0-0C11-764C-87DC-36849751C784}">
      <dsp:nvSpPr>
        <dsp:cNvPr id="0" name=""/>
        <dsp:cNvSpPr/>
      </dsp:nvSpPr>
      <dsp:spPr>
        <a:xfrm>
          <a:off x="1283"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9070" tIns="179070" rIns="179070" bIns="179070" numCol="1" spcCol="1270" anchor="ctr" anchorCtr="0">
          <a:noAutofit/>
        </a:bodyPr>
        <a:lstStyle/>
        <a:p>
          <a:pPr marL="0" lvl="0" indent="0" algn="ctr" defTabSz="2089150">
            <a:lnSpc>
              <a:spcPct val="90000"/>
            </a:lnSpc>
            <a:spcBef>
              <a:spcPct val="0"/>
            </a:spcBef>
            <a:spcAft>
              <a:spcPct val="35000"/>
            </a:spcAft>
            <a:buNone/>
          </a:pPr>
          <a:r>
            <a:rPr lang="en-GB" sz="4700" b="0" i="0" kern="1200" dirty="0">
              <a:solidFill>
                <a:schemeClr val="tx1"/>
              </a:solidFill>
            </a:rPr>
            <a:t>Is this presentation using the TASL </a:t>
          </a:r>
          <a:r>
            <a:rPr lang="en-GB" sz="4700" b="0" i="0" kern="1200">
              <a:solidFill>
                <a:schemeClr val="tx1"/>
              </a:solidFill>
            </a:rPr>
            <a:t>guidance correctly?</a:t>
          </a:r>
          <a:endParaRPr lang="en-GB" sz="4700" b="0" i="0" kern="1200" dirty="0">
            <a:solidFill>
              <a:schemeClr val="tx1"/>
            </a:solidFill>
          </a:endParaRPr>
        </a:p>
      </dsp:txBody>
      <dsp:txXfrm>
        <a:off x="1283" y="673807"/>
        <a:ext cx="5006206" cy="3003723"/>
      </dsp:txXfrm>
    </dsp:sp>
    <dsp:sp modelId="{724DD4E8-6A4F-D540-9292-F7B1E0B1B656}">
      <dsp:nvSpPr>
        <dsp:cNvPr id="0" name=""/>
        <dsp:cNvSpPr/>
      </dsp:nvSpPr>
      <dsp:spPr>
        <a:xfrm>
          <a:off x="5508110"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9070" tIns="179070" rIns="179070" bIns="179070" numCol="1" spcCol="1270" anchor="ctr" anchorCtr="0">
          <a:noAutofit/>
        </a:bodyPr>
        <a:lstStyle/>
        <a:p>
          <a:pPr marL="0" lvl="0" indent="0" algn="ctr" defTabSz="2089150">
            <a:lnSpc>
              <a:spcPct val="90000"/>
            </a:lnSpc>
            <a:spcBef>
              <a:spcPct val="0"/>
            </a:spcBef>
            <a:spcAft>
              <a:spcPct val="35000"/>
            </a:spcAft>
            <a:buNone/>
          </a:pPr>
          <a:r>
            <a:rPr lang="en-GB" sz="4700" b="0" i="0" kern="1200" dirty="0">
              <a:solidFill>
                <a:schemeClr val="tx1"/>
              </a:solidFill>
            </a:rPr>
            <a:t>Can something be improved?</a:t>
          </a:r>
        </a:p>
      </dsp:txBody>
      <dsp:txXfrm>
        <a:off x="5508110" y="673807"/>
        <a:ext cx="5006206" cy="3003723"/>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7B49472-66C3-D94E-8577-F7EF601CC574}">
      <dsp:nvSpPr>
        <dsp:cNvPr id="0" name=""/>
        <dsp:cNvSpPr/>
      </dsp:nvSpPr>
      <dsp:spPr>
        <a:xfrm>
          <a:off x="0" y="547748"/>
          <a:ext cx="10515600" cy="76752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GB" sz="3200" b="0" i="0" kern="1200" dirty="0">
              <a:solidFill>
                <a:schemeClr val="tx1"/>
              </a:solidFill>
            </a:rPr>
            <a:t>Fine grained hierarchical structure clearly depicting</a:t>
          </a:r>
          <a:endParaRPr lang="en-MK" sz="3200" kern="1200" dirty="0">
            <a:solidFill>
              <a:schemeClr val="tx1"/>
            </a:solidFill>
          </a:endParaRPr>
        </a:p>
      </dsp:txBody>
      <dsp:txXfrm>
        <a:off x="37467" y="585215"/>
        <a:ext cx="10440666" cy="692586"/>
      </dsp:txXfrm>
    </dsp:sp>
    <dsp:sp modelId="{C99152AB-4F3D-B849-9834-B4EAD1513BAE}">
      <dsp:nvSpPr>
        <dsp:cNvPr id="0" name=""/>
        <dsp:cNvSpPr/>
      </dsp:nvSpPr>
      <dsp:spPr>
        <a:xfrm>
          <a:off x="0" y="1315268"/>
          <a:ext cx="10515600" cy="8611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40640" rIns="227584" bIns="40640" numCol="1" spcCol="1270" anchor="t" anchorCtr="0">
          <a:noAutofit/>
        </a:bodyPr>
        <a:lstStyle/>
        <a:p>
          <a:pPr marL="228600" lvl="1" indent="-228600" algn="l" defTabSz="1111250">
            <a:lnSpc>
              <a:spcPct val="90000"/>
            </a:lnSpc>
            <a:spcBef>
              <a:spcPct val="0"/>
            </a:spcBef>
            <a:spcAft>
              <a:spcPct val="20000"/>
            </a:spcAft>
            <a:buChar char="•"/>
          </a:pPr>
          <a:r>
            <a:rPr lang="en-GB" sz="2500" b="0" i="0" kern="1200" dirty="0">
              <a:solidFill>
                <a:schemeClr val="tx1"/>
              </a:solidFill>
            </a:rPr>
            <a:t>the reused learning resources</a:t>
          </a:r>
          <a:endParaRPr lang="en-MK" sz="2500" kern="1200" dirty="0">
            <a:solidFill>
              <a:schemeClr val="tx1"/>
            </a:solidFill>
          </a:endParaRPr>
        </a:p>
        <a:p>
          <a:pPr marL="228600" lvl="1" indent="-228600" algn="l" defTabSz="1111250">
            <a:lnSpc>
              <a:spcPct val="90000"/>
            </a:lnSpc>
            <a:spcBef>
              <a:spcPct val="0"/>
            </a:spcBef>
            <a:spcAft>
              <a:spcPct val="20000"/>
            </a:spcAft>
            <a:buChar char="•"/>
          </a:pPr>
          <a:r>
            <a:rPr lang="en-GB" sz="2500" b="0" i="0" kern="1200" dirty="0">
              <a:solidFill>
                <a:schemeClr val="tx1"/>
              </a:solidFill>
            </a:rPr>
            <a:t>the new learning content</a:t>
          </a:r>
          <a:endParaRPr lang="en-MK" sz="2500" kern="1200" dirty="0">
            <a:solidFill>
              <a:schemeClr val="tx1"/>
            </a:solidFill>
          </a:endParaRPr>
        </a:p>
      </dsp:txBody>
      <dsp:txXfrm>
        <a:off x="0" y="1315268"/>
        <a:ext cx="10515600" cy="861120"/>
      </dsp:txXfrm>
    </dsp:sp>
    <dsp:sp modelId="{3CACBCCD-DA2D-2D4D-89AD-C04F07804562}">
      <dsp:nvSpPr>
        <dsp:cNvPr id="0" name=""/>
        <dsp:cNvSpPr/>
      </dsp:nvSpPr>
      <dsp:spPr>
        <a:xfrm>
          <a:off x="0" y="2176389"/>
          <a:ext cx="10515600" cy="76752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GB" sz="3200" b="0" i="0" kern="1200" dirty="0">
              <a:solidFill>
                <a:schemeClr val="tx1"/>
              </a:solidFill>
            </a:rPr>
            <a:t>Ensure CC licenses compatibility and correct Adapter’s license</a:t>
          </a:r>
        </a:p>
      </dsp:txBody>
      <dsp:txXfrm>
        <a:off x="37467" y="2213856"/>
        <a:ext cx="10440666" cy="692586"/>
      </dsp:txXfrm>
    </dsp:sp>
    <dsp:sp modelId="{07B140A8-D222-FD4C-91CE-726625A63D50}">
      <dsp:nvSpPr>
        <dsp:cNvPr id="0" name=""/>
        <dsp:cNvSpPr/>
      </dsp:nvSpPr>
      <dsp:spPr>
        <a:xfrm>
          <a:off x="0" y="3036069"/>
          <a:ext cx="10515600" cy="767520"/>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GB" sz="3200" b="0" i="0" kern="1200" dirty="0">
              <a:solidFill>
                <a:schemeClr val="tx1"/>
              </a:solidFill>
            </a:rPr>
            <a:t>Attribution is a MUST</a:t>
          </a:r>
        </a:p>
      </dsp:txBody>
      <dsp:txXfrm>
        <a:off x="37467" y="3073536"/>
        <a:ext cx="10440666" cy="692586"/>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86D57A24-9AEF-A84B-82A0-71F3D6381410}" type="datetimeFigureOut">
              <a:rPr lang="en-GB" smtClean="0"/>
              <a:t>19/10/2023</a:t>
            </a:fld>
            <a:endParaRPr lang="en-GB"/>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0E6687CF-8551-C24C-94B5-E8ADFDF5B440}" type="slidenum">
              <a:rPr lang="en-GB" smtClean="0"/>
              <a:t>‹#›</a:t>
            </a:fld>
            <a:endParaRPr lang="en-GB"/>
          </a:p>
        </p:txBody>
      </p:sp>
    </p:spTree>
    <p:extLst>
      <p:ext uri="{BB962C8B-B14F-4D97-AF65-F5344CB8AC3E}">
        <p14:creationId xmlns:p14="http://schemas.microsoft.com/office/powerpoint/2010/main" val="36157134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PhAnim="0" type="title" preserve="1" userDrawn="1">
  <p:cSld name="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PhAnim="0" type="titleOnly" preserve="1" userDrawn="1">
  <p:cSld name="Solo titol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6" name="Segnaposto piè di pagina 5"/>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PhAnim="0" type="blank" preserve="1" userDrawn="1">
  <p:cSld name="Vuota">
    <p:spTree>
      <p:nvGrpSpPr>
        <p:cNvPr id="1" name=""/>
        <p:cNvGrpSpPr/>
        <p:nvPr/>
      </p:nvGrpSpPr>
      <p:grpSpPr bwMode="auto">
        <a:xfrm>
          <a:off x="0" y="0"/>
          <a:ext cx="0" cy="0"/>
          <a:chOff x="0" y="0"/>
          <a:chExt cx="0" cy="0"/>
        </a:xfrm>
      </p:grpSpPr>
      <p:sp>
        <p:nvSpPr>
          <p:cNvPr id="5" name="Segnaposto piè di pagina 4"/>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PhAnim="0" type="objTx" preserve="1" userDrawn="1">
  <p:cSld name="Contenuto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contenuto 2"/>
          <p:cNvSpPr>
            <a:spLocks noGrp="1"/>
          </p:cNvSpPr>
          <p:nvPr>
            <p:ph idx="1"/>
          </p:nvPr>
        </p:nvSpPr>
        <p:spPr bwMode="auto">
          <a:xfrm>
            <a:off x="5183188" y="987429"/>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PhAnim="0" type="picTx" preserve="1" userDrawn="1">
  <p:cSld name="Immagine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immagine 2"/>
          <p:cNvSpPr>
            <a:spLocks noGrp="1"/>
          </p:cNvSpPr>
          <p:nvPr>
            <p:ph type="pic" idx="1"/>
          </p:nvPr>
        </p:nvSpPr>
        <p:spPr bwMode="auto">
          <a:xfrm>
            <a:off x="5183188" y="987429"/>
            <a:ext cx="6172200" cy="4873625"/>
          </a:xfrm>
        </p:spPr>
        <p:txBody>
          <a:bodyPr/>
          <a:lstStyle>
            <a:lvl1pPr marL="0" indent="0">
              <a:buNone/>
              <a:defRPr sz="3200"/>
            </a:lvl1pPr>
            <a:lvl2pPr marL="457178" indent="0">
              <a:buNone/>
              <a:defRPr sz="2800"/>
            </a:lvl2pPr>
            <a:lvl3pPr marL="914354" indent="0">
              <a:buNone/>
              <a:defRPr sz="2400"/>
            </a:lvl3pPr>
            <a:lvl4pPr marL="1371532" indent="0">
              <a:buNone/>
              <a:defRPr sz="2000"/>
            </a:lvl4pPr>
            <a:lvl5pPr marL="1828709" indent="0">
              <a:buNone/>
              <a:defRPr sz="2000"/>
            </a:lvl5pPr>
            <a:lvl6pPr marL="2285886" indent="0">
              <a:buNone/>
              <a:defRPr sz="2000"/>
            </a:lvl6pPr>
            <a:lvl7pPr marL="2743062" indent="0">
              <a:buNone/>
              <a:defRPr sz="2000"/>
            </a:lvl7pPr>
            <a:lvl8pPr marL="3200240" indent="0">
              <a:buNone/>
              <a:defRPr sz="2000"/>
            </a:lvl8pPr>
            <a:lvl9pPr marL="3657418" indent="0">
              <a:buNone/>
              <a:defRPr sz="2000"/>
            </a:lvl9pPr>
          </a:lstStyle>
          <a:p>
            <a:pPr>
              <a:defRPr/>
            </a:pPr>
            <a:r>
              <a:rPr lang="it-IT"/>
              <a:t>Fare clic sull'icona per inserire un'immagine</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PhAnim="0" type="vertTx" preserve="1" userDrawn="1">
  <p:cSld name="Titolo e testo verticale">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PhAnim="0" type="vertTitleAndTx" preserve="1" userDrawn="1">
  <p:cSld name="1_Titolo e testo verticale">
    <p:spTree>
      <p:nvGrpSpPr>
        <p:cNvPr id="1" name=""/>
        <p:cNvGrpSpPr/>
        <p:nvPr/>
      </p:nvGrpSpPr>
      <p:grpSpPr bwMode="auto">
        <a:xfrm>
          <a:off x="0" y="0"/>
          <a:ext cx="0" cy="0"/>
          <a:chOff x="0" y="0"/>
          <a:chExt cx="0" cy="0"/>
        </a:xfrm>
      </p:grpSpPr>
      <p:sp>
        <p:nvSpPr>
          <p:cNvPr id="2" name="Titolo verticale 1"/>
          <p:cNvSpPr>
            <a:spLocks noGrp="1"/>
          </p:cNvSpPr>
          <p:nvPr>
            <p:ph type="title" orient="vert"/>
          </p:nvPr>
        </p:nvSpPr>
        <p:spPr bwMode="auto">
          <a:xfrm>
            <a:off x="8724902" y="365125"/>
            <a:ext cx="2628900" cy="5811838"/>
          </a:xfrm>
        </p:spPr>
        <p:txBody>
          <a:bodyPr vert="eaVert"/>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a:xfrm>
            <a:off x="838202" y="365125"/>
            <a:ext cx="7734300" cy="5811838"/>
          </a:xfrm>
        </p:spPr>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PhAnim="0" type="title" preserve="1" userDrawn="1">
  <p:cSld name="1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PhAnim="0" type="title" preserve="1" userDrawn="1">
  <p:cSld name="2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PhAnim="0" type="title" preserve="1" userDrawn="1">
  <p:cSld name="3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PhAnim="0" type="title" preserve="1" userDrawn="1">
  <p:cSld name="4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PhAnim="0" type="obj" preserve="1" userDrawn="1">
  <p:cSld name="Titolo e contenu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idx="1"/>
          </p:nvPr>
        </p:nvSpPr>
        <p:spPr bwMode="auto"/>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dirty="0"/>
              <a:t>WP2 T3 | FAIR-by-Design </a:t>
            </a:r>
            <a:r>
              <a:rPr lang="en-US" dirty="0" err="1"/>
              <a:t>ToT</a:t>
            </a:r>
            <a:r>
              <a:rPr lang="en-US" dirty="0"/>
              <a:t> | Day 1</a:t>
            </a:r>
            <a:endParaRPr lang="it-IT"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PhAnim="0" type="secHead" preserve="1" userDrawn="1">
  <p:cSld name="Intestazione sezione">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677217"/>
            <a:ext cx="6155703" cy="2158738"/>
          </a:xfrm>
        </p:spPr>
        <p:txBody>
          <a:bodyPr anchor="t" anchorCtr="0">
            <a:noAutofit/>
          </a:bodyPr>
          <a:lstStyle>
            <a:lvl1pPr>
              <a:defRPr sz="4800">
                <a:solidFill>
                  <a:schemeClr val="accent2">
                    <a:lumMod val="75000"/>
                  </a:schemeClr>
                </a:solidFill>
              </a:defRPr>
            </a:lvl1p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4841" y="4846607"/>
            <a:ext cx="6155703" cy="1443528"/>
          </a:xfrm>
        </p:spPr>
        <p:txBody>
          <a:bodyPr/>
          <a:lstStyle>
            <a:lvl1pPr marL="0" indent="0">
              <a:buNone/>
              <a:defRPr sz="2400">
                <a:solidFill>
                  <a:srgbClr val="92D050"/>
                </a:solidFill>
                <a:latin typeface="Quicksand SemiBold"/>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defRPr/>
            </a:pPr>
            <a:r>
              <a:rPr lang="it-IT"/>
              <a:t>Modifica gli stili del testo dello schema</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PhAnim="0" type="twoObj" preserve="1" userDrawn="1">
  <p:cSld name="Due contenuti">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sz="half" idx="1"/>
          </p:nvPr>
        </p:nvSpPr>
        <p:spPr bwMode="auto">
          <a:xfrm>
            <a:off x="838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contenuto 3"/>
          <p:cNvSpPr>
            <a:spLocks noGrp="1"/>
          </p:cNvSpPr>
          <p:nvPr>
            <p:ph sz="half" idx="2"/>
          </p:nvPr>
        </p:nvSpPr>
        <p:spPr bwMode="auto">
          <a:xfrm>
            <a:off x="6172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numero diapositiva 6"/>
          <p:cNvSpPr>
            <a:spLocks noGrp="1"/>
          </p:cNvSpPr>
          <p:nvPr>
            <p:ph type="sldNum" sz="quarter" idx="12"/>
          </p:nvPr>
        </p:nvSpPr>
        <p:spPr bwMode="auto">
          <a:xfrm>
            <a:off x="7569724" y="6356354"/>
            <a:ext cx="3784076" cy="365125"/>
          </a:xfrm>
          <a:prstGeom prst="rect">
            <a:avLst/>
          </a:prstGeom>
        </p:spPr>
        <p:txBody>
          <a:bodyPr/>
          <a:lstStyle/>
          <a:p>
            <a:pPr>
              <a:defRPr/>
            </a:pPr>
            <a:fld id="{6208022D-D0CE-407A-B9F8-061574080297}" type="slidenum">
              <a:rPr lang="it-IT"/>
              <a:t>‹#›</a:t>
            </a:fld>
            <a:endParaRPr lang="it-IT"/>
          </a:p>
        </p:txBody>
      </p:sp>
      <p:sp>
        <p:nvSpPr>
          <p:cNvPr id="8" name="Segnaposto piè di pagina 7"/>
          <p:cNvSpPr>
            <a:spLocks noGrp="1"/>
          </p:cNvSpPr>
          <p:nvPr>
            <p:ph type="ftr" sz="quarter" idx="13"/>
          </p:nvPr>
        </p:nvSpPr>
        <p:spPr bwMode="auto"/>
        <p:txBody>
          <a:bodyPr/>
          <a:lstStyle/>
          <a:p>
            <a:pPr algn="l">
              <a:defRPr/>
            </a:pPr>
            <a:r>
              <a:rPr lang="en-US"/>
              <a:t>Name Surname | Event | Date</a:t>
            </a:r>
            <a:endParaRPr lang="it-IT"/>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PhAnim="0" type="twoTxTwoObj" preserve="1" userDrawn="1">
  <p:cSld name="Confron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365129"/>
            <a:ext cx="10515600" cy="1325563"/>
          </a:xfrm>
        </p:spPr>
        <p:txBody>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9789" y="1681163"/>
            <a:ext cx="5157787"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4" name="Segnaposto contenuto 3"/>
          <p:cNvSpPr>
            <a:spLocks noGrp="1"/>
          </p:cNvSpPr>
          <p:nvPr>
            <p:ph sz="half" idx="2"/>
          </p:nvPr>
        </p:nvSpPr>
        <p:spPr bwMode="auto">
          <a:xfrm>
            <a:off x="839789" y="2505074"/>
            <a:ext cx="5157787"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testo 4"/>
          <p:cNvSpPr>
            <a:spLocks noGrp="1"/>
          </p:cNvSpPr>
          <p:nvPr>
            <p:ph type="body" sz="quarter" idx="3"/>
          </p:nvPr>
        </p:nvSpPr>
        <p:spPr bwMode="auto">
          <a:xfrm>
            <a:off x="6172202" y="1681163"/>
            <a:ext cx="5183188"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6" name="Segnaposto contenuto 5"/>
          <p:cNvSpPr>
            <a:spLocks noGrp="1"/>
          </p:cNvSpPr>
          <p:nvPr>
            <p:ph sz="quarter" idx="4"/>
          </p:nvPr>
        </p:nvSpPr>
        <p:spPr bwMode="auto">
          <a:xfrm>
            <a:off x="6172202" y="2505074"/>
            <a:ext cx="5183188"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10" name="Segnaposto piè di pagina 9"/>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a:blip r:embed="rId17">
            <a:lum/>
          </a:blip>
          <a:stretch/>
        </a:blipFill>
        <a:effectLst/>
      </p:bgPr>
    </p:bg>
    <p:spTree>
      <p:nvGrpSpPr>
        <p:cNvPr id="1" name=""/>
        <p:cNvGrpSpPr/>
        <p:nvPr/>
      </p:nvGrpSpPr>
      <p:grpSpPr bwMode="auto">
        <a:xfrm>
          <a:off x="0" y="0"/>
          <a:ext cx="0" cy="0"/>
          <a:chOff x="0" y="0"/>
          <a:chExt cx="0" cy="0"/>
        </a:xfrm>
      </p:grpSpPr>
      <p:sp>
        <p:nvSpPr>
          <p:cNvPr id="2" name="Segnaposto titolo 1"/>
          <p:cNvSpPr>
            <a:spLocks noGrp="1"/>
          </p:cNvSpPr>
          <p:nvPr>
            <p:ph type="title"/>
          </p:nvPr>
        </p:nvSpPr>
        <p:spPr bwMode="auto">
          <a:xfrm>
            <a:off x="838200" y="365129"/>
            <a:ext cx="10515600" cy="1325563"/>
          </a:xfrm>
          <a:prstGeom prst="rect">
            <a:avLst/>
          </a:prstGeom>
        </p:spPr>
        <p:txBody>
          <a:bodyPr vert="horz" lIns="91440" tIns="45720" rIns="91440" bIns="45720" rtlCol="0" anchor="ctr">
            <a:normAutofit/>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8200" y="1825625"/>
            <a:ext cx="10515600" cy="4351338"/>
          </a:xfrm>
          <a:prstGeom prst="rect">
            <a:avLst/>
          </a:prstGeom>
        </p:spPr>
        <p:txBody>
          <a:bodyPr vert="horz" lIns="91440" tIns="45720" rIns="91440" bIns="45720" rtlCol="0">
            <a:normAutofit/>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piè di pagina 4"/>
          <p:cNvSpPr>
            <a:spLocks noGrp="1"/>
          </p:cNvSpPr>
          <p:nvPr>
            <p:ph type="ftr" sz="quarter" idx="3"/>
          </p:nvPr>
        </p:nvSpPr>
        <p:spPr bwMode="auto">
          <a:xfrm>
            <a:off x="1578203" y="6413084"/>
            <a:ext cx="5369351" cy="365125"/>
          </a:xfrm>
          <a:prstGeom prst="rect">
            <a:avLst/>
          </a:prstGeom>
        </p:spPr>
        <p:txBody>
          <a:bodyPr vert="horz" lIns="91440" tIns="45720" rIns="91440" bIns="45720" rtlCol="0" anchor="ctr"/>
          <a:lstStyle>
            <a:lvl1pPr algn="ctr">
              <a:defRPr sz="1200">
                <a:solidFill>
                  <a:srgbClr val="92D050"/>
                </a:solidFill>
                <a:latin typeface="Quicksand SemiBold"/>
              </a:defRPr>
            </a:lvl1pPr>
          </a:lstStyle>
          <a:p>
            <a:pPr algn="l">
              <a:defRPr/>
            </a:pPr>
            <a:r>
              <a:rPr lang="en-US"/>
              <a:t>Name Surname | Event | Date</a:t>
            </a:r>
            <a:endParaRPr lang="it-IT"/>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dt="0"/>
  <p:txStyles>
    <p:titleStyle>
      <a:lvl1pPr algn="l" defTabSz="914354">
        <a:lnSpc>
          <a:spcPct val="90000"/>
        </a:lnSpc>
        <a:spcBef>
          <a:spcPts val="0"/>
        </a:spcBef>
        <a:buNone/>
        <a:defRPr sz="4400">
          <a:solidFill>
            <a:schemeClr val="tx1"/>
          </a:solidFill>
          <a:latin typeface="Quicksand SemiBold"/>
          <a:ea typeface="+mj-ea"/>
          <a:cs typeface="+mj-cs"/>
        </a:defRPr>
      </a:lvl1pPr>
    </p:titleStyle>
    <p:bodyStyle>
      <a:lvl1pPr marL="228589" indent="-228589" algn="l" defTabSz="914354">
        <a:lnSpc>
          <a:spcPct val="90000"/>
        </a:lnSpc>
        <a:spcBef>
          <a:spcPts val="1000"/>
        </a:spcBef>
        <a:buFont typeface="Arial"/>
        <a:buChar char="•"/>
        <a:defRPr sz="2800">
          <a:solidFill>
            <a:schemeClr val="tx1"/>
          </a:solidFill>
          <a:latin typeface="Quicksand"/>
          <a:ea typeface="+mn-ea"/>
          <a:cs typeface="+mn-cs"/>
        </a:defRPr>
      </a:lvl1pPr>
      <a:lvl2pPr marL="685766" indent="-228589" algn="l" defTabSz="914354">
        <a:lnSpc>
          <a:spcPct val="90000"/>
        </a:lnSpc>
        <a:spcBef>
          <a:spcPts val="500"/>
        </a:spcBef>
        <a:buFont typeface="Arial"/>
        <a:buChar char="•"/>
        <a:defRPr sz="2400">
          <a:solidFill>
            <a:schemeClr val="tx1"/>
          </a:solidFill>
          <a:latin typeface="Quicksand"/>
          <a:ea typeface="+mn-ea"/>
          <a:cs typeface="+mn-cs"/>
        </a:defRPr>
      </a:lvl2pPr>
      <a:lvl3pPr marL="1142942" indent="-228589" algn="l" defTabSz="914354">
        <a:lnSpc>
          <a:spcPct val="90000"/>
        </a:lnSpc>
        <a:spcBef>
          <a:spcPts val="500"/>
        </a:spcBef>
        <a:buFont typeface="Arial"/>
        <a:buChar char="•"/>
        <a:defRPr sz="2000">
          <a:solidFill>
            <a:schemeClr val="tx1"/>
          </a:solidFill>
          <a:latin typeface="Quicksand"/>
          <a:ea typeface="+mn-ea"/>
          <a:cs typeface="+mn-cs"/>
        </a:defRPr>
      </a:lvl3pPr>
      <a:lvl4pPr marL="1600120" indent="-228589" algn="l" defTabSz="914354">
        <a:lnSpc>
          <a:spcPct val="90000"/>
        </a:lnSpc>
        <a:spcBef>
          <a:spcPts val="500"/>
        </a:spcBef>
        <a:buFont typeface="Arial"/>
        <a:buChar char="•"/>
        <a:defRPr sz="1800">
          <a:solidFill>
            <a:schemeClr val="tx1"/>
          </a:solidFill>
          <a:latin typeface="Quicksand"/>
          <a:ea typeface="+mn-ea"/>
          <a:cs typeface="+mn-cs"/>
        </a:defRPr>
      </a:lvl4pPr>
      <a:lvl5pPr marL="2057298" indent="-228589" algn="l" defTabSz="914354">
        <a:lnSpc>
          <a:spcPct val="90000"/>
        </a:lnSpc>
        <a:spcBef>
          <a:spcPts val="500"/>
        </a:spcBef>
        <a:buFont typeface="Arial"/>
        <a:buChar char="•"/>
        <a:defRPr sz="1800">
          <a:solidFill>
            <a:schemeClr val="tx1"/>
          </a:solidFill>
          <a:latin typeface="Quicksand"/>
          <a:ea typeface="+mn-ea"/>
          <a:cs typeface="+mn-cs"/>
        </a:defRPr>
      </a:lvl5pPr>
      <a:lvl6pPr marL="2514474" indent="-228589" algn="l" defTabSz="914354">
        <a:lnSpc>
          <a:spcPct val="90000"/>
        </a:lnSpc>
        <a:spcBef>
          <a:spcPts val="500"/>
        </a:spcBef>
        <a:buFont typeface="Arial"/>
        <a:buChar char="•"/>
        <a:defRPr sz="1800">
          <a:solidFill>
            <a:schemeClr val="tx1"/>
          </a:solidFill>
          <a:latin typeface="+mn-lt"/>
          <a:ea typeface="+mn-ea"/>
          <a:cs typeface="+mn-cs"/>
        </a:defRPr>
      </a:lvl6pPr>
      <a:lvl7pPr marL="2971651" indent="-228589" algn="l" defTabSz="914354">
        <a:lnSpc>
          <a:spcPct val="90000"/>
        </a:lnSpc>
        <a:spcBef>
          <a:spcPts val="500"/>
        </a:spcBef>
        <a:buFont typeface="Arial"/>
        <a:buChar char="•"/>
        <a:defRPr sz="1800">
          <a:solidFill>
            <a:schemeClr val="tx1"/>
          </a:solidFill>
          <a:latin typeface="+mn-lt"/>
          <a:ea typeface="+mn-ea"/>
          <a:cs typeface="+mn-cs"/>
        </a:defRPr>
      </a:lvl7pPr>
      <a:lvl8pPr marL="3428829" indent="-228589" algn="l" defTabSz="914354">
        <a:lnSpc>
          <a:spcPct val="90000"/>
        </a:lnSpc>
        <a:spcBef>
          <a:spcPts val="500"/>
        </a:spcBef>
        <a:buFont typeface="Arial"/>
        <a:buChar char="•"/>
        <a:defRPr sz="1800">
          <a:solidFill>
            <a:schemeClr val="tx1"/>
          </a:solidFill>
          <a:latin typeface="+mn-lt"/>
          <a:ea typeface="+mn-ea"/>
          <a:cs typeface="+mn-cs"/>
        </a:defRPr>
      </a:lvl8pPr>
      <a:lvl9pPr marL="3886006" indent="-228589" algn="l" defTabSz="914354">
        <a:lnSpc>
          <a:spcPct val="90000"/>
        </a:lnSpc>
        <a:spcBef>
          <a:spcPts val="500"/>
        </a:spcBef>
        <a:buFont typeface="Arial"/>
        <a:buChar char="•"/>
        <a:defRPr sz="1800">
          <a:solidFill>
            <a:schemeClr val="tx1"/>
          </a:solidFill>
          <a:latin typeface="+mn-lt"/>
          <a:ea typeface="+mn-ea"/>
          <a:cs typeface="+mn-cs"/>
        </a:defRPr>
      </a:lvl9pPr>
    </p:bodyStyle>
    <p:otherStyle>
      <a:defPPr>
        <a:defRPr lang="it-IT"/>
      </a:defPPr>
      <a:lvl1pPr marL="0" algn="l" defTabSz="914354">
        <a:defRPr sz="1800">
          <a:solidFill>
            <a:schemeClr val="tx1"/>
          </a:solidFill>
          <a:latin typeface="+mn-lt"/>
          <a:ea typeface="+mn-ea"/>
          <a:cs typeface="+mn-cs"/>
        </a:defRPr>
      </a:lvl1pPr>
      <a:lvl2pPr marL="457178" algn="l" defTabSz="914354">
        <a:defRPr sz="1800">
          <a:solidFill>
            <a:schemeClr val="tx1"/>
          </a:solidFill>
          <a:latin typeface="+mn-lt"/>
          <a:ea typeface="+mn-ea"/>
          <a:cs typeface="+mn-cs"/>
        </a:defRPr>
      </a:lvl2pPr>
      <a:lvl3pPr marL="914354" algn="l" defTabSz="914354">
        <a:defRPr sz="1800">
          <a:solidFill>
            <a:schemeClr val="tx1"/>
          </a:solidFill>
          <a:latin typeface="+mn-lt"/>
          <a:ea typeface="+mn-ea"/>
          <a:cs typeface="+mn-cs"/>
        </a:defRPr>
      </a:lvl3pPr>
      <a:lvl4pPr marL="1371532" algn="l" defTabSz="914354">
        <a:defRPr sz="1800">
          <a:solidFill>
            <a:schemeClr val="tx1"/>
          </a:solidFill>
          <a:latin typeface="+mn-lt"/>
          <a:ea typeface="+mn-ea"/>
          <a:cs typeface="+mn-cs"/>
        </a:defRPr>
      </a:lvl4pPr>
      <a:lvl5pPr marL="1828709" algn="l" defTabSz="914354">
        <a:defRPr sz="1800">
          <a:solidFill>
            <a:schemeClr val="tx1"/>
          </a:solidFill>
          <a:latin typeface="+mn-lt"/>
          <a:ea typeface="+mn-ea"/>
          <a:cs typeface="+mn-cs"/>
        </a:defRPr>
      </a:lvl5pPr>
      <a:lvl6pPr marL="2285886" algn="l" defTabSz="914354">
        <a:defRPr sz="1800">
          <a:solidFill>
            <a:schemeClr val="tx1"/>
          </a:solidFill>
          <a:latin typeface="+mn-lt"/>
          <a:ea typeface="+mn-ea"/>
          <a:cs typeface="+mn-cs"/>
        </a:defRPr>
      </a:lvl6pPr>
      <a:lvl7pPr marL="2743062" algn="l" defTabSz="914354">
        <a:defRPr sz="1800">
          <a:solidFill>
            <a:schemeClr val="tx1"/>
          </a:solidFill>
          <a:latin typeface="+mn-lt"/>
          <a:ea typeface="+mn-ea"/>
          <a:cs typeface="+mn-cs"/>
        </a:defRPr>
      </a:lvl7pPr>
      <a:lvl8pPr marL="3200240" algn="l" defTabSz="914354">
        <a:defRPr sz="1800">
          <a:solidFill>
            <a:schemeClr val="tx1"/>
          </a:solidFill>
          <a:latin typeface="+mn-lt"/>
          <a:ea typeface="+mn-ea"/>
          <a:cs typeface="+mn-cs"/>
        </a:defRPr>
      </a:lvl8pPr>
      <a:lvl9pPr marL="3657418" algn="l" defTabSz="914354">
        <a:defRPr sz="18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6.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6.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hyperlink" Target="https://wiki.creativecommons.org/wiki/Recommended_practices_for_attribution" TargetMode="External"/><Relationship Id="rId1" Type="http://schemas.openxmlformats.org/officeDocument/2006/relationships/slideLayout" Target="../slideLayouts/slideLayout8.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6.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6.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6.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6.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6.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hyperlink" Target="https://en.wikipedia.org/wiki/Creative_Commons_license" TargetMode="External"/><Relationship Id="rId1" Type="http://schemas.openxmlformats.org/officeDocument/2006/relationships/slideLayout" Target="../slideLayouts/slideLayout8.xml"/><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6.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8.xml.rels><?xml version="1.0" encoding="UTF-8" standalone="yes"?>
<Relationships xmlns="http://schemas.openxmlformats.org/package/2006/relationships"><Relationship Id="rId3" Type="http://schemas.openxmlformats.org/officeDocument/2006/relationships/hyperlink" Target="https://creativecommons.org/faq/#can-i-combine-material-under-different-creative-commons-licenses-in-my-work" TargetMode="External"/><Relationship Id="rId2" Type="http://schemas.openxmlformats.org/officeDocument/2006/relationships/hyperlink" Target="https://creativecommons.org/faq/CC_License_Compatibility_Chart.png" TargetMode="External"/><Relationship Id="rId1" Type="http://schemas.openxmlformats.org/officeDocument/2006/relationships/slideLayout" Target="../slideLayouts/slideLayout6.xml"/><Relationship Id="rId5" Type="http://schemas.openxmlformats.org/officeDocument/2006/relationships/image" Target="../media/image11.png"/><Relationship Id="rId4" Type="http://schemas.openxmlformats.org/officeDocument/2006/relationships/hyperlink" Target="https://creativecommons.org/licenses/by/4.0"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creativecommons.org/licenses/by/4.0" TargetMode="External"/><Relationship Id="rId2" Type="http://schemas.openxmlformats.org/officeDocument/2006/relationships/hyperlink" Target="https://creativecommons.org/faq/#can-i-combine-material-under-different-creative-commons-licenses-in-my-work" TargetMode="External"/><Relationship Id="rId1" Type="http://schemas.openxmlformats.org/officeDocument/2006/relationships/slideLayout" Target="../slideLayouts/slideLayout6.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p:txBody>
          <a:bodyPr>
            <a:normAutofit/>
          </a:bodyPr>
          <a:lstStyle/>
          <a:p>
            <a:pPr>
              <a:defRPr/>
            </a:pPr>
            <a:r>
              <a:rPr lang="en-GB"/>
              <a:t>Hierarchical Structure</a:t>
            </a:r>
            <a:br>
              <a:rPr lang="en-GB"/>
            </a:br>
            <a:endParaRPr lang="en-GB" dirty="0"/>
          </a:p>
        </p:txBody>
      </p:sp>
      <p:sp>
        <p:nvSpPr>
          <p:cNvPr id="3" name="Sottotitolo 2"/>
          <p:cNvSpPr>
            <a:spLocks noGrp="1"/>
          </p:cNvSpPr>
          <p:nvPr>
            <p:ph type="subTitle" idx="1"/>
          </p:nvPr>
        </p:nvSpPr>
        <p:spPr bwMode="auto"/>
        <p:txBody>
          <a:bodyPr/>
          <a:lstStyle/>
          <a:p>
            <a:pPr>
              <a:defRPr/>
            </a:pPr>
            <a:r>
              <a:rPr lang="en-GB" dirty="0"/>
              <a:t>WP2 T3</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Lets work with licenses</a:t>
            </a:r>
            <a:endParaRPr lang="en-GB" u="sng" dirty="0"/>
          </a:p>
        </p:txBody>
      </p:sp>
      <p:graphicFrame>
        <p:nvGraphicFramePr>
          <p:cNvPr id="5" name="Content Placeholder 4" descr="•Analyse the URL…&#10;•Is it FAIR for learners?&#10;•Is it FAIR for trainer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3419225344"/>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16577308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Lets work with licenses </a:t>
            </a:r>
            <a:r>
              <a:rPr lang="en-GB" dirty="0" err="1"/>
              <a:t>cont</a:t>
            </a:r>
            <a:endParaRPr lang="en-GB" u="sng" dirty="0"/>
          </a:p>
        </p:txBody>
      </p:sp>
      <p:graphicFrame>
        <p:nvGraphicFramePr>
          <p:cNvPr id="5" name="Content Placeholder 4" descr="•Analyse the URL…&#10;•Is it FAIR for learners?&#10;•Is it FAIR for trainer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3197950325"/>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42379710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539C7F-16BD-2148-B2F3-21C159BE744D}"/>
              </a:ext>
            </a:extLst>
          </p:cNvPr>
          <p:cNvSpPr>
            <a:spLocks noGrp="1"/>
          </p:cNvSpPr>
          <p:nvPr>
            <p:ph type="title"/>
          </p:nvPr>
        </p:nvSpPr>
        <p:spPr/>
        <p:txBody>
          <a:bodyPr/>
          <a:lstStyle/>
          <a:p>
            <a:r>
              <a:rPr lang="en-GB" dirty="0"/>
              <a:t>Attribution recap</a:t>
            </a:r>
          </a:p>
        </p:txBody>
      </p:sp>
      <p:sp>
        <p:nvSpPr>
          <p:cNvPr id="3" name="Content Placeholder 2">
            <a:extLst>
              <a:ext uri="{FF2B5EF4-FFF2-40B4-BE49-F238E27FC236}">
                <a16:creationId xmlns:a16="http://schemas.microsoft.com/office/drawing/2014/main" id="{DA1A1134-5450-104C-8ACA-6A98613FEC7A}"/>
              </a:ext>
            </a:extLst>
          </p:cNvPr>
          <p:cNvSpPr>
            <a:spLocks noGrp="1"/>
          </p:cNvSpPr>
          <p:nvPr>
            <p:ph sz="half" idx="1"/>
          </p:nvPr>
        </p:nvSpPr>
        <p:spPr/>
        <p:txBody>
          <a:bodyPr>
            <a:normAutofit fontScale="92500" lnSpcReduction="10000"/>
          </a:bodyPr>
          <a:lstStyle/>
          <a:p>
            <a:r>
              <a:rPr lang="en-GB" dirty="0"/>
              <a:t>Moral right - </a:t>
            </a:r>
            <a:r>
              <a:rPr lang="en-GB" b="1" dirty="0"/>
              <a:t>always strongly recommended</a:t>
            </a:r>
          </a:p>
          <a:p>
            <a:r>
              <a:rPr lang="en-GB" b="1" dirty="0"/>
              <a:t>Ideal attribution =</a:t>
            </a:r>
            <a:r>
              <a:rPr lang="en-GB" dirty="0"/>
              <a:t> </a:t>
            </a:r>
            <a:r>
              <a:rPr lang="en-GB" b="1" dirty="0"/>
              <a:t>TASL</a:t>
            </a:r>
          </a:p>
          <a:p>
            <a:pPr lvl="1"/>
            <a:r>
              <a:rPr lang="en-GB" dirty="0"/>
              <a:t>Title - what is the name of the work</a:t>
            </a:r>
          </a:p>
          <a:p>
            <a:pPr lvl="1"/>
            <a:r>
              <a:rPr lang="en-GB" dirty="0"/>
              <a:t>Author - who allows you to use the work (name and link)</a:t>
            </a:r>
          </a:p>
          <a:p>
            <a:pPr lvl="1"/>
            <a:r>
              <a:rPr lang="en-GB" dirty="0"/>
              <a:t>Source - where can the work be found (link added to title)</a:t>
            </a:r>
          </a:p>
          <a:p>
            <a:pPr lvl="1"/>
            <a:r>
              <a:rPr lang="en-GB" dirty="0"/>
              <a:t>License - how can the work be used (name and link to the license)</a:t>
            </a:r>
          </a:p>
          <a:p>
            <a:r>
              <a:rPr lang="en-GB" dirty="0">
                <a:hlinkClick r:id="rId2"/>
              </a:rPr>
              <a:t>CC Recommended practices for attribution</a:t>
            </a:r>
            <a:endParaRPr lang="en-GB" dirty="0"/>
          </a:p>
          <a:p>
            <a:endParaRPr lang="en-GB" dirty="0"/>
          </a:p>
          <a:p>
            <a:endParaRPr lang="en-GB" dirty="0"/>
          </a:p>
        </p:txBody>
      </p:sp>
      <p:graphicFrame>
        <p:nvGraphicFramePr>
          <p:cNvPr id="6" name="Content Placeholder 5">
            <a:extLst>
              <a:ext uri="{FF2B5EF4-FFF2-40B4-BE49-F238E27FC236}">
                <a16:creationId xmlns:a16="http://schemas.microsoft.com/office/drawing/2014/main" id="{06E32DDF-CF9B-D947-AB19-8EF6AE4E6D0F}"/>
              </a:ext>
              <a:ext uri="{C183D7F6-B498-43B3-948B-1728B52AA6E4}">
                <adec:decorative xmlns:adec="http://schemas.microsoft.com/office/drawing/2017/decorative" val="1"/>
              </a:ext>
            </a:extLst>
          </p:cNvPr>
          <p:cNvGraphicFramePr>
            <a:graphicFrameLocks noGrp="1"/>
          </p:cNvGraphicFramePr>
          <p:nvPr>
            <p:ph sz="half" idx="2"/>
            <p:extLst>
              <p:ext uri="{D42A27DB-BD31-4B8C-83A1-F6EECF244321}">
                <p14:modId xmlns:p14="http://schemas.microsoft.com/office/powerpoint/2010/main" val="3639036496"/>
              </p:ext>
            </p:extLst>
          </p:nvPr>
        </p:nvGraphicFramePr>
        <p:xfrm>
          <a:off x="6172200" y="1825625"/>
          <a:ext cx="5181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Footer Placeholder 3">
            <a:extLst>
              <a:ext uri="{FF2B5EF4-FFF2-40B4-BE49-F238E27FC236}">
                <a16:creationId xmlns:a16="http://schemas.microsoft.com/office/drawing/2014/main" id="{798CF18C-A815-7949-AA7E-F970B8481573}"/>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6223874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Attribution check</a:t>
            </a:r>
            <a:endParaRPr lang="en-GB" u="sng" dirty="0"/>
          </a:p>
        </p:txBody>
      </p:sp>
      <p:graphicFrame>
        <p:nvGraphicFramePr>
          <p:cNvPr id="5" name="Content Placeholder 4" descr="Is this presentation using the TASL guidance correctly? Can something be improved?">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390070931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149831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248A1-DFC4-4948-B15B-8377E2632216}"/>
              </a:ext>
            </a:extLst>
          </p:cNvPr>
          <p:cNvSpPr>
            <a:spLocks noGrp="1"/>
          </p:cNvSpPr>
          <p:nvPr>
            <p:ph type="title"/>
          </p:nvPr>
        </p:nvSpPr>
        <p:spPr/>
        <p:txBody>
          <a:bodyPr/>
          <a:lstStyle/>
          <a:p>
            <a:r>
              <a:rPr lang="en-GB" dirty="0"/>
              <a:t>Summary</a:t>
            </a:r>
          </a:p>
        </p:txBody>
      </p:sp>
      <p:graphicFrame>
        <p:nvGraphicFramePr>
          <p:cNvPr id="5" name="Content Placeholder 4" descr="Fine grained hierarchical structure clearly depicting the reused learning resources and the new learning content. Ensure CC licenses compatibility and correct Adapter’s license. Attribution is a MUST">
            <a:extLst>
              <a:ext uri="{FF2B5EF4-FFF2-40B4-BE49-F238E27FC236}">
                <a16:creationId xmlns:a16="http://schemas.microsoft.com/office/drawing/2014/main" id="{C01FCE02-E7A5-FC4B-B18F-A09EB2F974CC}"/>
              </a:ext>
            </a:extLst>
          </p:cNvPr>
          <p:cNvGraphicFramePr>
            <a:graphicFrameLocks noGrp="1"/>
          </p:cNvGraphicFramePr>
          <p:nvPr>
            <p:ph idx="1"/>
            <p:extLst>
              <p:ext uri="{D42A27DB-BD31-4B8C-83A1-F6EECF244321}">
                <p14:modId xmlns:p14="http://schemas.microsoft.com/office/powerpoint/2010/main" val="836620124"/>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153498DE-82FF-0E4B-B5C2-A64A68BAB8FD}"/>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18109269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941167"/>
            <a:ext cx="6155703" cy="1785380"/>
          </a:xfrm>
        </p:spPr>
        <p:txBody>
          <a:bodyPr/>
          <a:lstStyle/>
          <a:p>
            <a:pPr>
              <a:defRPr/>
            </a:pPr>
            <a:r>
              <a:rPr lang="en-GB" dirty="0"/>
              <a:t>Thank you!</a:t>
            </a:r>
            <a:br>
              <a:rPr lang="en-GB" dirty="0"/>
            </a:br>
            <a:r>
              <a:rPr lang="en-GB" dirty="0"/>
              <a:t>Any questions before </a:t>
            </a:r>
            <a:r>
              <a:rPr lang="en-GB"/>
              <a:t>we continue?</a:t>
            </a:r>
            <a:endParaRPr lang="en-GB" dirty="0"/>
          </a:p>
        </p:txBody>
      </p:sp>
      <p:sp>
        <p:nvSpPr>
          <p:cNvPr id="3" name="Segnaposto testo 2"/>
          <p:cNvSpPr>
            <a:spLocks noGrp="1"/>
          </p:cNvSpPr>
          <p:nvPr>
            <p:ph type="body" idx="1"/>
          </p:nvPr>
        </p:nvSpPr>
        <p:spPr bwMode="auto"/>
        <p:txBody>
          <a:bodyPr/>
          <a:lstStyle/>
          <a:p>
            <a:pPr>
              <a:defRPr/>
            </a:pPr>
            <a:endParaRPr lang="it-IT" dirty="0"/>
          </a:p>
          <a:p>
            <a:pPr>
              <a:defRPr/>
            </a:pPr>
            <a:r>
              <a:rPr lang="it-IT" dirty="0" err="1"/>
              <a:t>sonja.filiposka@finki.ukim.mk</a:t>
            </a:r>
            <a:endParaRPr lang="it-IT" dirty="0"/>
          </a:p>
        </p:txBody>
      </p:sp>
      <p:sp>
        <p:nvSpPr>
          <p:cNvPr id="4" name="Rettangolo 3"/>
          <p:cNvSpPr/>
          <p:nvPr/>
        </p:nvSpPr>
        <p:spPr bwMode="auto">
          <a:xfrm>
            <a:off x="75414" y="6018389"/>
            <a:ext cx="6777872" cy="646331"/>
          </a:xfrm>
          <a:prstGeom prst="rect">
            <a:avLst/>
          </a:prstGeom>
        </p:spPr>
        <p:txBody>
          <a:bodyPr wrap="square">
            <a:spAutoFit/>
          </a:bodyPr>
          <a:lstStyle/>
          <a:p>
            <a:pPr>
              <a:defRPr/>
            </a:pPr>
            <a:r>
              <a:rPr sz="1200">
                <a:solidFill>
                  <a:srgbClr val="005490"/>
                </a:solidFill>
                <a:latin typeface="Quicksand"/>
              </a:rPr>
              <a:t>Cite instructions on:
</a:t>
            </a:r>
            <a:r>
              <a:rPr sz="1200">
                <a:solidFill>
                  <a:srgbClr val="E57300"/>
                </a:solidFill>
                <a:latin typeface="Quicksand"/>
              </a:rPr>
              <a:t>https://doi.org/10.5281/zenodo.10014781</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C7787A6-D34D-404D-8142-80D11F6A275D}"/>
              </a:ext>
            </a:extLst>
          </p:cNvPr>
          <p:cNvSpPr>
            <a:spLocks noGrp="1"/>
          </p:cNvSpPr>
          <p:nvPr>
            <p:ph type="title"/>
          </p:nvPr>
        </p:nvSpPr>
        <p:spPr/>
        <p:txBody>
          <a:bodyPr/>
          <a:lstStyle/>
          <a:p>
            <a:r>
              <a:rPr lang="en-GB" dirty="0"/>
              <a:t>Learning Objectives</a:t>
            </a:r>
          </a:p>
        </p:txBody>
      </p:sp>
      <p:graphicFrame>
        <p:nvGraphicFramePr>
          <p:cNvPr id="6" name="Content Placeholder 5" descr="Define a hierarchical learning content structure&#10;Determine CC licenses compatibility&#10;Identify adapter's license&#10;Use attribution">
            <a:extLst>
              <a:ext uri="{FF2B5EF4-FFF2-40B4-BE49-F238E27FC236}">
                <a16:creationId xmlns:a16="http://schemas.microsoft.com/office/drawing/2014/main" id="{4B92A229-72A3-ED4E-90E7-7748C9C7877C}"/>
              </a:ext>
            </a:extLst>
          </p:cNvPr>
          <p:cNvGraphicFramePr>
            <a:graphicFrameLocks noGrp="1"/>
          </p:cNvGraphicFramePr>
          <p:nvPr>
            <p:ph idx="1"/>
            <p:extLst>
              <p:ext uri="{D42A27DB-BD31-4B8C-83A1-F6EECF244321}">
                <p14:modId xmlns:p14="http://schemas.microsoft.com/office/powerpoint/2010/main" val="4155978412"/>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569029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D8C6E-0E78-4B48-8319-06DB4A050A05}"/>
              </a:ext>
            </a:extLst>
          </p:cNvPr>
          <p:cNvSpPr>
            <a:spLocks noGrp="1"/>
          </p:cNvSpPr>
          <p:nvPr>
            <p:ph type="title"/>
          </p:nvPr>
        </p:nvSpPr>
        <p:spPr/>
        <p:txBody>
          <a:bodyPr/>
          <a:lstStyle/>
          <a:p>
            <a:r>
              <a:rPr lang="en-GB" dirty="0"/>
              <a:t>Agenda</a:t>
            </a:r>
          </a:p>
        </p:txBody>
      </p:sp>
      <p:graphicFrame>
        <p:nvGraphicFramePr>
          <p:cNvPr id="5" name="Content Placeholder 4" descr="First we talk about the learning structure, then we move to licensing and finish with an attribution recap.">
            <a:extLst>
              <a:ext uri="{FF2B5EF4-FFF2-40B4-BE49-F238E27FC236}">
                <a16:creationId xmlns:a16="http://schemas.microsoft.com/office/drawing/2014/main" id="{24ECD2B7-FFB5-3345-869D-D6BC6BC12765}"/>
              </a:ext>
            </a:extLst>
          </p:cNvPr>
          <p:cNvGraphicFramePr>
            <a:graphicFrameLocks noGrp="1"/>
          </p:cNvGraphicFramePr>
          <p:nvPr>
            <p:ph idx="1"/>
            <p:extLst>
              <p:ext uri="{D42A27DB-BD31-4B8C-83A1-F6EECF244321}">
                <p14:modId xmlns:p14="http://schemas.microsoft.com/office/powerpoint/2010/main" val="2827322292"/>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BF2AB81-1B7C-AD4C-BAFB-00C131DE8F64}"/>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31482597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03543E3-3CB7-5648-971A-1BE9FC75FA77}"/>
              </a:ext>
            </a:extLst>
          </p:cNvPr>
          <p:cNvSpPr>
            <a:spLocks noGrp="1"/>
          </p:cNvSpPr>
          <p:nvPr>
            <p:ph type="title"/>
          </p:nvPr>
        </p:nvSpPr>
        <p:spPr/>
        <p:txBody>
          <a:bodyPr/>
          <a:lstStyle/>
          <a:p>
            <a:r>
              <a:rPr lang="en-GB" dirty="0"/>
              <a:t>Learning content structure</a:t>
            </a:r>
          </a:p>
        </p:txBody>
      </p:sp>
      <p:sp>
        <p:nvSpPr>
          <p:cNvPr id="6" name="Content Placeholder 5">
            <a:extLst>
              <a:ext uri="{FF2B5EF4-FFF2-40B4-BE49-F238E27FC236}">
                <a16:creationId xmlns:a16="http://schemas.microsoft.com/office/drawing/2014/main" id="{209D5877-0B5F-BA44-8A6F-AD046A3C642B}"/>
              </a:ext>
            </a:extLst>
          </p:cNvPr>
          <p:cNvSpPr>
            <a:spLocks noGrp="1"/>
          </p:cNvSpPr>
          <p:nvPr>
            <p:ph sz="half" idx="1"/>
          </p:nvPr>
        </p:nvSpPr>
        <p:spPr/>
        <p:txBody>
          <a:bodyPr/>
          <a:lstStyle/>
          <a:p>
            <a:r>
              <a:rPr lang="en-GB" dirty="0"/>
              <a:t>Syllabus = high-level outline</a:t>
            </a:r>
          </a:p>
          <a:p>
            <a:r>
              <a:rPr lang="en-GB" dirty="0"/>
              <a:t>Now, increase granularity to at least learning unit</a:t>
            </a:r>
          </a:p>
          <a:p>
            <a:pPr lvl="1"/>
            <a:r>
              <a:rPr lang="en-GB" dirty="0"/>
              <a:t>Self-contained, reusable</a:t>
            </a:r>
          </a:p>
          <a:p>
            <a:endParaRPr lang="en-GB" dirty="0"/>
          </a:p>
          <a:p>
            <a:r>
              <a:rPr lang="en-GB" dirty="0"/>
              <a:t>Goal: Flexibility!</a:t>
            </a:r>
          </a:p>
          <a:p>
            <a:endParaRPr lang="en-GB" dirty="0"/>
          </a:p>
          <a:p>
            <a:r>
              <a:rPr lang="en-GB" dirty="0"/>
              <a:t>Reusability vs Effort </a:t>
            </a:r>
          </a:p>
        </p:txBody>
      </p:sp>
      <p:pic>
        <p:nvPicPr>
          <p:cNvPr id="9" name="Content Placeholder 8" descr="A diagram of hierarchical learning structure">
            <a:extLst>
              <a:ext uri="{FF2B5EF4-FFF2-40B4-BE49-F238E27FC236}">
                <a16:creationId xmlns:a16="http://schemas.microsoft.com/office/drawing/2014/main" id="{9E8667A2-663B-0C42-98FB-62CE47618F92}"/>
              </a:ext>
            </a:extLst>
          </p:cNvPr>
          <p:cNvPicPr>
            <a:picLocks noGrp="1" noChangeAspect="1"/>
          </p:cNvPicPr>
          <p:nvPr>
            <p:ph sz="half" idx="2"/>
          </p:nvPr>
        </p:nvPicPr>
        <p:blipFill rotWithShape="1">
          <a:blip r:embed="rId2">
            <a:extLst>
              <a:ext uri="{28A0092B-C50C-407E-A947-70E740481C1C}">
                <a14:useLocalDpi xmlns:a14="http://schemas.microsoft.com/office/drawing/2010/main" val="0"/>
              </a:ext>
            </a:extLst>
          </a:blip>
          <a:srcRect l="18698" t="16297" r="17717" b="6516"/>
          <a:stretch/>
        </p:blipFill>
        <p:spPr>
          <a:xfrm>
            <a:off x="6120722" y="1825625"/>
            <a:ext cx="6062721" cy="4139746"/>
          </a:xfrm>
        </p:spPr>
      </p:pic>
      <p:sp>
        <p:nvSpPr>
          <p:cNvPr id="4" name="Footer Placeholder 3">
            <a:extLst>
              <a:ext uri="{FF2B5EF4-FFF2-40B4-BE49-F238E27FC236}">
                <a16:creationId xmlns:a16="http://schemas.microsoft.com/office/drawing/2014/main" id="{83526B5F-620F-0940-BB19-2587300BF071}"/>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1</a:t>
            </a:r>
            <a:endParaRPr lang="it-IT" dirty="0"/>
          </a:p>
        </p:txBody>
      </p:sp>
      <p:cxnSp>
        <p:nvCxnSpPr>
          <p:cNvPr id="11" name="Straight Arrow Connector 10" descr="recommendation: go down to the level of a learning unit, altough best to go as deep as learning object">
            <a:extLst>
              <a:ext uri="{FF2B5EF4-FFF2-40B4-BE49-F238E27FC236}">
                <a16:creationId xmlns:a16="http://schemas.microsoft.com/office/drawing/2014/main" id="{6838D74D-FE2F-D443-A483-91B0CD7C4D49}"/>
              </a:ext>
            </a:extLst>
          </p:cNvPr>
          <p:cNvCxnSpPr/>
          <p:nvPr/>
        </p:nvCxnSpPr>
        <p:spPr>
          <a:xfrm>
            <a:off x="7881257" y="2481942"/>
            <a:ext cx="2293257"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426602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Define your learning units</a:t>
            </a:r>
            <a:endParaRPr lang="en-GB" u="sng" dirty="0"/>
          </a:p>
        </p:txBody>
      </p:sp>
      <p:graphicFrame>
        <p:nvGraphicFramePr>
          <p:cNvPr id="5" name="Content Placeholder 4" descr="Try to develop your own hierarchical structure for the Open Science for Policy Makers course.  Use the information you gathered in the Discovery step as inspiration keeping in mind its potential for reuse. Mark the learning objects or learning units that you can reuse from what you have already discovered.">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178701672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3021485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41542015-E45A-024D-97A8-D257E22BDC77}"/>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1</a:t>
            </a:r>
            <a:endParaRPr lang="it-IT" dirty="0"/>
          </a:p>
        </p:txBody>
      </p:sp>
      <p:sp>
        <p:nvSpPr>
          <p:cNvPr id="11" name="TextBox 10">
            <a:extLst>
              <a:ext uri="{FF2B5EF4-FFF2-40B4-BE49-F238E27FC236}">
                <a16:creationId xmlns:a16="http://schemas.microsoft.com/office/drawing/2014/main" id="{F506717B-FD09-1C4A-9935-70090C1C97E7}"/>
              </a:ext>
            </a:extLst>
          </p:cNvPr>
          <p:cNvSpPr txBox="1"/>
          <p:nvPr/>
        </p:nvSpPr>
        <p:spPr>
          <a:xfrm>
            <a:off x="3156405" y="5767263"/>
            <a:ext cx="9035595" cy="253916"/>
          </a:xfrm>
          <a:prstGeom prst="rect">
            <a:avLst/>
          </a:prstGeom>
          <a:noFill/>
        </p:spPr>
        <p:txBody>
          <a:bodyPr wrap="square" rtlCol="0">
            <a:spAutoFit/>
          </a:bodyPr>
          <a:lstStyle/>
          <a:p>
            <a:r>
              <a:rPr lang="en-GB" sz="1050" dirty="0"/>
              <a:t>Taken from </a:t>
            </a:r>
            <a:r>
              <a:rPr lang="en-GB" sz="1050" dirty="0">
                <a:hlinkClick r:id="rId2"/>
              </a:rPr>
              <a:t>Creative Commons license Wikipage</a:t>
            </a:r>
            <a:r>
              <a:rPr lang="en-GB" sz="1050" dirty="0"/>
              <a:t> (2023, June 21) in Wikipedia licensed under the </a:t>
            </a:r>
            <a:r>
              <a:rPr lang="en-GB" sz="1050" dirty="0">
                <a:hlinkClick r:id="rId3"/>
              </a:rPr>
              <a:t>Creative Commons Attribution-ShareAlike License 4.0</a:t>
            </a:r>
            <a:r>
              <a:rPr lang="en-GB" sz="1050" dirty="0"/>
              <a:t> /  cropped</a:t>
            </a:r>
          </a:p>
        </p:txBody>
      </p:sp>
      <p:pic>
        <p:nvPicPr>
          <p:cNvPr id="10" name="Content Placeholder 9" descr="Types of CC licenses and their characteristics">
            <a:extLst>
              <a:ext uri="{FF2B5EF4-FFF2-40B4-BE49-F238E27FC236}">
                <a16:creationId xmlns:a16="http://schemas.microsoft.com/office/drawing/2014/main" id="{0414A941-7605-A749-A1BE-E67799BB675A}"/>
              </a:ext>
            </a:extLst>
          </p:cNvPr>
          <p:cNvPicPr>
            <a:picLocks noGrp="1" noChangeAspect="1"/>
          </p:cNvPicPr>
          <p:nvPr>
            <p:ph sz="half" idx="2"/>
          </p:nvPr>
        </p:nvPicPr>
        <p:blipFill rotWithShape="1">
          <a:blip r:embed="rId4">
            <a:extLst>
              <a:ext uri="{28A0092B-C50C-407E-A947-70E740481C1C}">
                <a14:useLocalDpi xmlns:a14="http://schemas.microsoft.com/office/drawing/2010/main" val="0"/>
              </a:ext>
            </a:extLst>
          </a:blip>
          <a:srcRect r="10386"/>
          <a:stretch/>
        </p:blipFill>
        <p:spPr>
          <a:xfrm>
            <a:off x="2980112" y="1985963"/>
            <a:ext cx="9126714" cy="3643311"/>
          </a:xfrm>
        </p:spPr>
      </p:pic>
      <p:pic>
        <p:nvPicPr>
          <p:cNvPr id="8" name="Content Placeholder 7" descr="types of rights in CC licenses">
            <a:extLst>
              <a:ext uri="{FF2B5EF4-FFF2-40B4-BE49-F238E27FC236}">
                <a16:creationId xmlns:a16="http://schemas.microsoft.com/office/drawing/2014/main" id="{789F64B0-BE5A-BA42-BC98-8B5266810C13}"/>
              </a:ext>
            </a:extLst>
          </p:cNvPr>
          <p:cNvPicPr>
            <a:picLocks noGrp="1" noChangeAspect="1"/>
          </p:cNvPicPr>
          <p:nvPr>
            <p:ph sz="half" idx="1"/>
          </p:nvPr>
        </p:nvPicPr>
        <p:blipFill rotWithShape="1">
          <a:blip r:embed="rId5">
            <a:extLst>
              <a:ext uri="{28A0092B-C50C-407E-A947-70E740481C1C}">
                <a14:useLocalDpi xmlns:a14="http://schemas.microsoft.com/office/drawing/2010/main" val="0"/>
              </a:ext>
            </a:extLst>
          </a:blip>
          <a:srcRect r="78401"/>
          <a:stretch/>
        </p:blipFill>
        <p:spPr>
          <a:xfrm>
            <a:off x="147071" y="1338541"/>
            <a:ext cx="2862263" cy="4974511"/>
          </a:xfrm>
        </p:spPr>
      </p:pic>
      <p:sp>
        <p:nvSpPr>
          <p:cNvPr id="2" name="Title 1">
            <a:extLst>
              <a:ext uri="{FF2B5EF4-FFF2-40B4-BE49-F238E27FC236}">
                <a16:creationId xmlns:a16="http://schemas.microsoft.com/office/drawing/2014/main" id="{CCD6D331-769B-C34C-8C0E-217D7D3ECB98}"/>
              </a:ext>
            </a:extLst>
          </p:cNvPr>
          <p:cNvSpPr>
            <a:spLocks noGrp="1"/>
          </p:cNvSpPr>
          <p:nvPr>
            <p:ph type="title"/>
          </p:nvPr>
        </p:nvSpPr>
        <p:spPr>
          <a:xfrm>
            <a:off x="852488" y="365129"/>
            <a:ext cx="10515600" cy="1325563"/>
          </a:xfrm>
        </p:spPr>
        <p:txBody>
          <a:bodyPr/>
          <a:lstStyle/>
          <a:p>
            <a:r>
              <a:rPr lang="en-GB" dirty="0"/>
              <a:t>Creative Commons Licenses Recap</a:t>
            </a:r>
          </a:p>
        </p:txBody>
      </p:sp>
    </p:spTree>
    <p:extLst>
      <p:ext uri="{BB962C8B-B14F-4D97-AF65-F5344CB8AC3E}">
        <p14:creationId xmlns:p14="http://schemas.microsoft.com/office/powerpoint/2010/main" val="13150713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41129AD-64FB-8D43-B775-A9FC513BF2A9}"/>
              </a:ext>
            </a:extLst>
          </p:cNvPr>
          <p:cNvSpPr>
            <a:spLocks noGrp="1"/>
          </p:cNvSpPr>
          <p:nvPr>
            <p:ph type="title"/>
          </p:nvPr>
        </p:nvSpPr>
        <p:spPr/>
        <p:txBody>
          <a:bodyPr/>
          <a:lstStyle/>
          <a:p>
            <a:r>
              <a:rPr lang="en-GB" dirty="0"/>
              <a:t>Combining and Remixing CCs</a:t>
            </a:r>
          </a:p>
        </p:txBody>
      </p:sp>
      <p:graphicFrame>
        <p:nvGraphicFramePr>
          <p:cNvPr id="4" name="Content Placeholder 3" descr="Combining is when you combine learning materials from different sources available under different licenses.&#13;&#10;You may combine any CC-licensed content so long as you provide attribution and comply with the NonCommercial restriction if it applies.&#13;&#10;Remixing or derivative is when the modified work manifests sufficient new creativity to be copyrightable.&#13;&#10;No derivative work is when excerpt is used to illuminate an idea or provide an example in another larger work.&#13;&#10;Adaptation is when excerpts are combined with other material in a way that creates some new version of the original form.">
            <a:extLst>
              <a:ext uri="{FF2B5EF4-FFF2-40B4-BE49-F238E27FC236}">
                <a16:creationId xmlns:a16="http://schemas.microsoft.com/office/drawing/2014/main" id="{50A998C1-102E-7047-A0C3-C5BA6A7EFF35}"/>
              </a:ext>
            </a:extLst>
          </p:cNvPr>
          <p:cNvGraphicFramePr>
            <a:graphicFrameLocks noGrp="1"/>
          </p:cNvGraphicFramePr>
          <p:nvPr>
            <p:ph idx="1"/>
            <p:extLst>
              <p:ext uri="{D42A27DB-BD31-4B8C-83A1-F6EECF244321}">
                <p14:modId xmlns:p14="http://schemas.microsoft.com/office/powerpoint/2010/main" val="295407543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Footer Placeholder 4">
            <a:extLst>
              <a:ext uri="{FF2B5EF4-FFF2-40B4-BE49-F238E27FC236}">
                <a16:creationId xmlns:a16="http://schemas.microsoft.com/office/drawing/2014/main" id="{895AB423-F66F-1141-B39D-ECB91355E92E}"/>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6192039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
        <p:nvSpPr>
          <p:cNvPr id="9" name="TextBox 8">
            <a:extLst>
              <a:ext uri="{FF2B5EF4-FFF2-40B4-BE49-F238E27FC236}">
                <a16:creationId xmlns:a16="http://schemas.microsoft.com/office/drawing/2014/main" id="{56F82BCA-28FF-0944-BC93-D6A1CB7B2583}"/>
              </a:ext>
            </a:extLst>
          </p:cNvPr>
          <p:cNvSpPr txBox="1"/>
          <p:nvPr/>
        </p:nvSpPr>
        <p:spPr>
          <a:xfrm>
            <a:off x="1863045" y="6043752"/>
            <a:ext cx="9035595" cy="369332"/>
          </a:xfrm>
          <a:prstGeom prst="rect">
            <a:avLst/>
          </a:prstGeom>
          <a:noFill/>
        </p:spPr>
        <p:txBody>
          <a:bodyPr wrap="square" rtlCol="0">
            <a:spAutoFit/>
          </a:bodyPr>
          <a:lstStyle/>
          <a:p>
            <a:r>
              <a:rPr lang="en-GB" dirty="0">
                <a:hlinkClick r:id="rId2"/>
              </a:rPr>
              <a:t>CC License Compatibility Chart</a:t>
            </a:r>
            <a:r>
              <a:rPr lang="en-GB" dirty="0"/>
              <a:t> from </a:t>
            </a:r>
            <a:r>
              <a:rPr lang="en-GB" dirty="0">
                <a:hlinkClick r:id="rId3"/>
              </a:rPr>
              <a:t>CC FAQ website</a:t>
            </a:r>
            <a:r>
              <a:rPr lang="en-GB" dirty="0"/>
              <a:t> licensed under the </a:t>
            </a:r>
            <a:r>
              <a:rPr lang="en-GB" dirty="0">
                <a:hlinkClick r:id="rId4"/>
              </a:rPr>
              <a:t>CC BY 4.0 license</a:t>
            </a:r>
            <a:endParaRPr lang="en-GB" dirty="0"/>
          </a:p>
        </p:txBody>
      </p:sp>
      <p:pic>
        <p:nvPicPr>
          <p:cNvPr id="8" name="Content Placeholder 7" descr="Matrix that enables compatibiity check of CC licenses">
            <a:extLst>
              <a:ext uri="{FF2B5EF4-FFF2-40B4-BE49-F238E27FC236}">
                <a16:creationId xmlns:a16="http://schemas.microsoft.com/office/drawing/2014/main" id="{7FEC2D7A-B37F-6D49-A52B-F14F89E17376}"/>
              </a:ext>
            </a:extLst>
          </p:cNvPr>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1863045" y="926893"/>
            <a:ext cx="8465910" cy="5004213"/>
          </a:xfrm>
        </p:spPr>
      </p:pic>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a:xfrm>
            <a:off x="838200" y="-6351"/>
            <a:ext cx="10515600" cy="1325563"/>
          </a:xfrm>
        </p:spPr>
        <p:txBody>
          <a:bodyPr/>
          <a:lstStyle/>
          <a:p>
            <a:r>
              <a:rPr lang="en-GB" dirty="0"/>
              <a:t>Remixing </a:t>
            </a:r>
            <a:r>
              <a:rPr lang="en-GB" b="1" dirty="0"/>
              <a:t>compatible</a:t>
            </a:r>
            <a:r>
              <a:rPr lang="en-GB" dirty="0"/>
              <a:t> CCs </a:t>
            </a:r>
            <a:endParaRPr lang="en-GB" u="sng" dirty="0"/>
          </a:p>
        </p:txBody>
      </p:sp>
    </p:spTree>
    <p:extLst>
      <p:ext uri="{BB962C8B-B14F-4D97-AF65-F5344CB8AC3E}">
        <p14:creationId xmlns:p14="http://schemas.microsoft.com/office/powerpoint/2010/main" val="31402547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82E6FF83-D6FD-5E42-A3C5-39D8AB06FDEB}"/>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
        <p:nvSpPr>
          <p:cNvPr id="7" name="TextBox 6">
            <a:extLst>
              <a:ext uri="{FF2B5EF4-FFF2-40B4-BE49-F238E27FC236}">
                <a16:creationId xmlns:a16="http://schemas.microsoft.com/office/drawing/2014/main" id="{8396295F-18CD-2245-8AF8-0F4DD92B6F22}"/>
              </a:ext>
            </a:extLst>
          </p:cNvPr>
          <p:cNvSpPr txBox="1"/>
          <p:nvPr/>
        </p:nvSpPr>
        <p:spPr>
          <a:xfrm>
            <a:off x="1863045" y="6043752"/>
            <a:ext cx="9035595" cy="369332"/>
          </a:xfrm>
          <a:prstGeom prst="rect">
            <a:avLst/>
          </a:prstGeom>
          <a:noFill/>
        </p:spPr>
        <p:txBody>
          <a:bodyPr wrap="square" rtlCol="0">
            <a:spAutoFit/>
          </a:bodyPr>
          <a:lstStyle/>
          <a:p>
            <a:r>
              <a:rPr lang="en-GB" dirty="0"/>
              <a:t>Adapter’s license chart from </a:t>
            </a:r>
            <a:r>
              <a:rPr lang="en-GB" dirty="0">
                <a:hlinkClick r:id="rId2"/>
              </a:rPr>
              <a:t>CC FAQ website</a:t>
            </a:r>
            <a:r>
              <a:rPr lang="en-GB" dirty="0"/>
              <a:t> licensed under the </a:t>
            </a:r>
            <a:r>
              <a:rPr lang="en-GB" dirty="0">
                <a:hlinkClick r:id="rId3"/>
              </a:rPr>
              <a:t>CC BY 4.0 license</a:t>
            </a:r>
            <a:endParaRPr lang="en-GB" dirty="0"/>
          </a:p>
        </p:txBody>
      </p:sp>
      <p:pic>
        <p:nvPicPr>
          <p:cNvPr id="6" name="Content Placeholder 5" descr="Chart used for determining the adapter's license based on the status of the original work">
            <a:extLst>
              <a:ext uri="{FF2B5EF4-FFF2-40B4-BE49-F238E27FC236}">
                <a16:creationId xmlns:a16="http://schemas.microsoft.com/office/drawing/2014/main" id="{C4CBA150-3543-EA4C-A1F5-50AA9F000E06}"/>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838200" y="1804226"/>
            <a:ext cx="10515600" cy="3965510"/>
          </a:xfrm>
        </p:spPr>
      </p:pic>
      <p:sp>
        <p:nvSpPr>
          <p:cNvPr id="2" name="Title 1">
            <a:extLst>
              <a:ext uri="{FF2B5EF4-FFF2-40B4-BE49-F238E27FC236}">
                <a16:creationId xmlns:a16="http://schemas.microsoft.com/office/drawing/2014/main" id="{335913D7-545E-2D4B-8148-EE15CFC8AAAD}"/>
              </a:ext>
            </a:extLst>
          </p:cNvPr>
          <p:cNvSpPr>
            <a:spLocks noGrp="1"/>
          </p:cNvSpPr>
          <p:nvPr>
            <p:ph type="title"/>
          </p:nvPr>
        </p:nvSpPr>
        <p:spPr/>
        <p:txBody>
          <a:bodyPr/>
          <a:lstStyle/>
          <a:p>
            <a:r>
              <a:rPr lang="en-GB" dirty="0"/>
              <a:t>Adapter’s license</a:t>
            </a:r>
          </a:p>
        </p:txBody>
      </p:sp>
    </p:spTree>
    <p:extLst>
      <p:ext uri="{BB962C8B-B14F-4D97-AF65-F5344CB8AC3E}">
        <p14:creationId xmlns:p14="http://schemas.microsoft.com/office/powerpoint/2010/main" val="420661990"/>
      </p:ext>
    </p:extLst>
  </p:cSld>
  <p:clrMapOvr>
    <a:masterClrMapping/>
  </p:clrMapOvr>
</p:sld>
</file>

<file path=ppt/theme/theme1.xml><?xml version="1.0" encoding="utf-8"?>
<a:theme xmlns:a="http://schemas.openxmlformats.org/drawingml/2006/main" name="Tema di Office">
  <a:themeElements>
    <a:clrScheme name="Skills4Eosc">
      <a:dk1>
        <a:sysClr val="windowText" lastClr="000000"/>
      </a:dk1>
      <a:lt1>
        <a:sysClr val="window" lastClr="FFFFFF"/>
      </a:lt1>
      <a:dk2>
        <a:srgbClr val="44546A"/>
      </a:dk2>
      <a:lt2>
        <a:srgbClr val="E7E6E6"/>
      </a:lt2>
      <a:accent1>
        <a:srgbClr val="92D050"/>
      </a:accent1>
      <a:accent2>
        <a:srgbClr val="0070C0"/>
      </a:accent2>
      <a:accent3>
        <a:srgbClr val="FF9933"/>
      </a:accent3>
      <a:accent4>
        <a:srgbClr val="FF3399"/>
      </a:accent4>
      <a:accent5>
        <a:srgbClr val="3F3F3F"/>
      </a:accent5>
      <a:accent6>
        <a:srgbClr val="A5A5A5"/>
      </a:accent6>
      <a:hlink>
        <a:srgbClr val="0563C1"/>
      </a:hlink>
      <a:folHlink>
        <a:srgbClr val="1F3864"/>
      </a:folHlink>
    </a:clrScheme>
    <a:fontScheme name="Personalizzato 1">
      <a:majorFont>
        <a:latin typeface="Century Gothic"/>
        <a:ea typeface="Arial"/>
        <a:cs typeface="Arial"/>
      </a:majorFont>
      <a:minorFont>
        <a:latin typeface="Calibri"/>
        <a:ea typeface="Arial"/>
        <a:cs typeface="Arial"/>
      </a:minorFont>
    </a:fontScheme>
    <a:fmtScheme name="Office">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1051</TotalTime>
  <Words>641</Words>
  <Application>Microsoft Macintosh PowerPoint</Application>
  <DocSecurity>0</DocSecurity>
  <PresentationFormat>Widescreen</PresentationFormat>
  <Paragraphs>85</Paragraphs>
  <Slides>15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Calibri</vt:lpstr>
      <vt:lpstr>Quicksand</vt:lpstr>
      <vt:lpstr>Arial</vt:lpstr>
      <vt:lpstr>Quicksand SemiBold</vt:lpstr>
      <vt:lpstr>Tema di Office</vt:lpstr>
      <vt:lpstr>Hierarchical Structure </vt:lpstr>
      <vt:lpstr>Learning Objectives</vt:lpstr>
      <vt:lpstr>Agenda</vt:lpstr>
      <vt:lpstr>Learning content structure</vt:lpstr>
      <vt:lpstr>Define your learning units</vt:lpstr>
      <vt:lpstr>Creative Commons Licenses Recap</vt:lpstr>
      <vt:lpstr>Combining and Remixing CCs</vt:lpstr>
      <vt:lpstr>Remixing compatible CCs </vt:lpstr>
      <vt:lpstr>Adapter’s license</vt:lpstr>
      <vt:lpstr>Lets work with licenses</vt:lpstr>
      <vt:lpstr>Lets work with licenses cont</vt:lpstr>
      <vt:lpstr>Attribution recap</vt:lpstr>
      <vt:lpstr>Attribution check</vt:lpstr>
      <vt:lpstr>Summary</vt:lpstr>
      <vt:lpstr>Thank you! Any questions before we continue?</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subject/>
  <dc:creator>Federica Tanlongo</dc:creator>
  <cp:keywords/>
  <dc:description/>
  <cp:lastModifiedBy>Sonja Filiposka</cp:lastModifiedBy>
  <cp:revision>40</cp:revision>
  <dcterms:created xsi:type="dcterms:W3CDTF">2022-09-22T13:19:16Z</dcterms:created>
  <dcterms:modified xsi:type="dcterms:W3CDTF">2023-10-19T07:22:20Z</dcterms:modified>
  <cp:category/>
  <dc:identifier/>
  <cp:contentStatus/>
  <dc:language/>
  <cp:version/>
</cp:coreProperties>
</file>